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77" r:id="rId28"/>
    <p:sldId id="280" r:id="rId29"/>
    <p:sldId id="281" r:id="rId30"/>
  </p:sldIdLst>
  <p:sldSz cx="9144000" cy="6858000" type="screen4x3"/>
  <p:notesSz cx="6858000" cy="9144000"/>
  <p:embeddedFontLst>
    <p:embeddedFont>
      <p:font typeface="Cabin" panose="020B0803050202020004" pitchFamily="34" charset="0"/>
      <p:regular r:id="rId31"/>
      <p:bold r:id="rId32"/>
      <p:italic r:id="rId33"/>
      <p:boldItalic r:id="rId34"/>
    </p:embeddedFont>
    <p:embeddedFont>
      <p:font typeface="Segoe UI" panose="020B0502040204020203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Cabin" panose="020B0803050202020004" pitchFamily="34" charset="0"/>
                </a:rPr>
                <a:t>± </a:t>
              </a:r>
              <a:r>
                <a:rPr lang="en-US" altLang="en-US" sz="1600" dirty="0" smtClean="0">
                  <a:latin typeface="Cabin" panose="020B0803050202020004" pitchFamily="34" charset="0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</a:t>
            </a:r>
            <a:r>
              <a:rPr lang="en-US" dirty="0" smtClean="0"/>
              <a:t>in </a:t>
            </a:r>
            <a:r>
              <a:rPr lang="en-US" dirty="0" smtClean="0"/>
              <a:t>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286" y="2550053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</a:t>
              </a:r>
              <a:r>
                <a:rPr lang="en-US" sz="1400" dirty="0" smtClean="0"/>
                <a:t>mg/kg dexamethasone on male </a:t>
              </a:r>
              <a:r>
                <a:rPr lang="en-US" sz="1400" dirty="0" smtClean="0"/>
                <a:t>rats</a:t>
              </a:r>
              <a:endParaRPr lang="en-US" sz="1400" dirty="0" smtClean="0"/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156958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6335" y="1828900"/>
            <a:ext cx="3143505" cy="4681339"/>
            <a:chOff x="6076335" y="1238875"/>
            <a:chExt cx="3143505" cy="4681339"/>
          </a:xfrm>
        </p:grpSpPr>
        <p:sp>
          <p:nvSpPr>
            <p:cNvPr id="5" name="Rectangle 4"/>
            <p:cNvSpPr/>
            <p:nvPr/>
          </p:nvSpPr>
          <p:spPr>
            <a:xfrm>
              <a:off x="6076335" y="5396994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</a:t>
              </a:r>
              <a:r>
                <a:rPr lang="en-US" sz="1400" dirty="0" smtClean="0"/>
                <a:t>mg/kg dexamethasone on male mice</a:t>
              </a:r>
            </a:p>
            <a:p>
              <a:pPr algn="r"/>
              <a:r>
                <a:rPr lang="en-US" sz="1400" dirty="0" smtClean="0"/>
                <a:t>(Baehr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</a:t>
              </a:r>
              <a:r>
                <a:rPr lang="en-US" sz="1400" dirty="0" smtClean="0"/>
                <a:t>2012</a:t>
              </a:r>
              <a:r>
                <a:rPr lang="en-US" sz="1400" dirty="0" smtClean="0"/>
                <a:t>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70" y="1238875"/>
              <a:ext cx="2236909" cy="415811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5746367" y="1378238"/>
            <a:ext cx="1572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Caveats: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367" y="6457890"/>
            <a:ext cx="2264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More caveats later.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effect on atrophying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studies in glucocorticoid myopathy.</a:t>
            </a:r>
          </a:p>
          <a:p>
            <a:r>
              <a:rPr lang="en-US" dirty="0" smtClean="0"/>
              <a:t>Anti-proteolytic in rescue of castration (Serra, Sandor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Testosterone’s myoprotective action in the context of </a:t>
            </a:r>
            <a:r>
              <a:rPr lang="en-US" dirty="0" smtClean="0"/>
              <a:t>dexamethasone atrophy is based </a:t>
            </a:r>
            <a:r>
              <a:rPr lang="en-US" dirty="0"/>
              <a:t>on inhibiting </a:t>
            </a:r>
            <a:r>
              <a:rPr lang="en-US" dirty="0" smtClean="0"/>
              <a:t>the latter’s </a:t>
            </a:r>
            <a:r>
              <a:rPr lang="en-US" dirty="0"/>
              <a:t>proteolytic </a:t>
            </a:r>
            <a:r>
              <a:rPr lang="en-US" dirty="0" smtClean="0"/>
              <a:t>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 ligases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5" y="1334010"/>
            <a:ext cx="7995945" cy="5486400"/>
          </a:xfrm>
        </p:spPr>
      </p:pic>
      <p:sp>
        <p:nvSpPr>
          <p:cNvPr id="13" name="Rectangle 12"/>
          <p:cNvSpPr/>
          <p:nvPr/>
        </p:nvSpPr>
        <p:spPr>
          <a:xfrm>
            <a:off x="0" y="1690230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MuRF1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441" y="3012669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MuRF1 mRNA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41" y="4335108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MAFbx mRNA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4063" y="5657546"/>
            <a:ext cx="1272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MAFbx mRNA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850" y="655022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0682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5018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Dexa + 300 nM Testo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1" y="3625853"/>
            <a:ext cx="2772081" cy="277217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-105604" y="4425087"/>
            <a:ext cx="1139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</a:t>
            </a:r>
            <a:r>
              <a:rPr lang="en-US" dirty="0" smtClean="0"/>
              <a:t>vitro </a:t>
            </a:r>
            <a:r>
              <a:rPr lang="en-US" dirty="0" smtClean="0"/>
              <a:t>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979972" y="4583277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</a:t>
            </a:r>
            <a:r>
              <a:rPr lang="en-US" dirty="0" smtClean="0"/>
              <a:t>apoptosis.</a:t>
            </a:r>
            <a:endParaRPr lang="en-US" dirty="0" smtClean="0"/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</a:t>
            </a:r>
            <a:r>
              <a:rPr lang="en-US" dirty="0" smtClean="0"/>
              <a:t>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3204</TotalTime>
  <Words>737</Words>
  <Application>Microsoft Office PowerPoint</Application>
  <PresentationFormat>On-screen Show (4:3)</PresentationFormat>
  <Paragraphs>164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Droid Sans Fallback</vt:lpstr>
      <vt:lpstr>Times New Roman</vt:lpstr>
      <vt:lpstr>Cabin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Testosterone effect on atrophying muscle</vt:lpstr>
      <vt:lpstr>Second hypothesis</vt:lpstr>
      <vt:lpstr>E3 ligases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97</cp:revision>
  <dcterms:created xsi:type="dcterms:W3CDTF">2015-07-04T16:17:21Z</dcterms:created>
  <dcterms:modified xsi:type="dcterms:W3CDTF">2015-07-08T02:57:37Z</dcterms:modified>
</cp:coreProperties>
</file>