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77" r:id="rId34"/>
    <p:sldId id="280" r:id="rId35"/>
    <p:sldId id="281" r:id="rId36"/>
  </p:sldIdLst>
  <p:sldSz cx="9144000" cy="6858000" type="screen4x3"/>
  <p:notesSz cx="6858000" cy="9144000"/>
  <p:embeddedFontLst>
    <p:embeddedFont>
      <p:font typeface="Cabin" panose="020B0803050202020004" pitchFamily="34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markers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94178"/>
              </p:ext>
            </p:extLst>
          </p:nvPr>
        </p:nvGraphicFramePr>
        <p:xfrm>
          <a:off x="137652" y="345049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49902" y="224746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-49902" y="291321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40011" y="210732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3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14006" y="270773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881</Words>
  <Application>Microsoft Office PowerPoint</Application>
  <PresentationFormat>On-screen Show (4:3)</PresentationFormat>
  <Paragraphs>228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Protein synthesis markers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132</cp:revision>
  <dcterms:created xsi:type="dcterms:W3CDTF">2015-07-04T16:17:21Z</dcterms:created>
  <dcterms:modified xsi:type="dcterms:W3CDTF">2015-07-08T06:35:04Z</dcterms:modified>
</cp:coreProperties>
</file>