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77" r:id="rId25"/>
    <p:sldId id="280" r:id="rId26"/>
    <p:sldId id="281" r:id="rId27"/>
  </p:sldIdLst>
  <p:sldSz cx="9144000" cy="6858000" type="screen4x3"/>
  <p:notesSz cx="6858000" cy="9144000"/>
  <p:embeddedFontLst>
    <p:embeddedFont>
      <p:font typeface="Cabin" panose="020B0803050202020004" pitchFamily="34" charset="0"/>
      <p:regular r:id="rId28"/>
      <p:bold r:id="rId29"/>
      <p:italic r:id="rId30"/>
      <p:bold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</a:t>
            </a:r>
            <a:r>
              <a:rPr lang="en-US" dirty="0" smtClean="0"/>
              <a:t>in </a:t>
            </a:r>
            <a:r>
              <a:rPr lang="en-US" dirty="0" smtClean="0"/>
              <a:t>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Reduced amino acid release when treated with MG132.</a:t>
            </a:r>
          </a:p>
          <a:p>
            <a:r>
              <a:rPr lang="en-US" dirty="0" smtClean="0"/>
              <a:t>Other mechanisms must be involved.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86" y="1725884"/>
            <a:ext cx="2056627" cy="4351338"/>
          </a:xfrm>
        </p:spPr>
      </p:pic>
      <p:sp>
        <p:nvSpPr>
          <p:cNvPr id="5" name="Rectangle 4"/>
          <p:cNvSpPr/>
          <p:nvPr/>
        </p:nvSpPr>
        <p:spPr>
          <a:xfrm>
            <a:off x="3773546" y="6184944"/>
            <a:ext cx="3143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3 </a:t>
            </a:r>
            <a:r>
              <a:rPr lang="en-US" sz="1400" dirty="0" smtClean="0"/>
              <a:t>mg/kg dexamethasone on male mice</a:t>
            </a:r>
          </a:p>
          <a:p>
            <a:pPr algn="r"/>
            <a:r>
              <a:rPr lang="en-US" sz="1400" dirty="0" smtClean="0"/>
              <a:t>(Baehr et </a:t>
            </a:r>
            <a:r>
              <a:rPr lang="en-US" sz="1400" dirty="0" smtClean="0"/>
              <a:t>al., </a:t>
            </a:r>
            <a:r>
              <a:rPr lang="en-US" sz="1400" dirty="0" smtClean="0"/>
              <a:t>J </a:t>
            </a:r>
            <a:r>
              <a:rPr lang="en-US" sz="1400" dirty="0" err="1" smtClean="0"/>
              <a:t>Physiol</a:t>
            </a:r>
            <a:r>
              <a:rPr lang="en-US" sz="1400" dirty="0" smtClean="0"/>
              <a:t>, </a:t>
            </a:r>
            <a:r>
              <a:rPr lang="en-US" sz="1400" dirty="0" smtClean="0"/>
              <a:t>2012</a:t>
            </a:r>
            <a:r>
              <a:rPr lang="en-US" sz="1400" dirty="0" smtClean="0"/>
              <a:t>).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143751" y="2298292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</a:t>
              </a:r>
              <a:r>
                <a:rPr lang="en-US" sz="1400" dirty="0" smtClean="0"/>
                <a:t>mg/kg dexamethasone on male </a:t>
              </a:r>
              <a:r>
                <a:rPr lang="en-US" sz="1400" dirty="0" smtClean="0"/>
                <a:t>rats</a:t>
              </a:r>
              <a:endParaRPr lang="en-US" sz="1400" dirty="0" smtClean="0"/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JCI, 1995).</a:t>
              </a:r>
              <a:endParaRPr lang="en-US" sz="1400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795"/>
            <a:ext cx="4244393" cy="13784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00887" y="3159959"/>
            <a:ext cx="31435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(Goldberg, JBC, 1969).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3085</TotalTime>
  <Words>661</Words>
  <Application>Microsoft Office PowerPoint</Application>
  <PresentationFormat>On-screen Show (4:3)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Droid Sans Fallback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86</cp:revision>
  <dcterms:created xsi:type="dcterms:W3CDTF">2015-07-04T16:17:21Z</dcterms:created>
  <dcterms:modified xsi:type="dcterms:W3CDTF">2015-07-08T00:58:43Z</dcterms:modified>
</cp:coreProperties>
</file>