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embeddedFontLst>
    <p:embeddedFont>
      <p:font typeface="Cabin" panose="020B08030502020200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9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10 mg/kg cortisone on adult male rats</a:t>
            </a:r>
          </a:p>
          <a:p>
            <a:pPr algn="r"/>
            <a:r>
              <a:rPr lang="en-US" dirty="0" smtClean="0"/>
              <a:t>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5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5 mg/kg dexamethasone on male mice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Agbenyega</a:t>
            </a:r>
            <a:r>
              <a:rPr lang="en-US" dirty="0" smtClean="0"/>
              <a:t> et al., 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are they?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/>
                <a:t>± </a:t>
              </a:r>
              <a:r>
                <a:rPr lang="en-US" altLang="en-US" sz="1600" dirty="0" smtClean="0"/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3056444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30517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75382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76" y="1690689"/>
            <a:ext cx="6990181" cy="4351338"/>
          </a:xfrm>
        </p:spPr>
      </p:pic>
      <p:sp>
        <p:nvSpPr>
          <p:cNvPr id="18" name="Rectangle 17"/>
          <p:cNvSpPr/>
          <p:nvPr/>
        </p:nvSpPr>
        <p:spPr>
          <a:xfrm>
            <a:off x="418365" y="3692644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808938"/>
            <a:ext cx="8244618" cy="18364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4906" y="3215305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042889"/>
            <a:ext cx="8244618" cy="3672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871" y="2678276"/>
            <a:ext cx="100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fat mass</a:t>
            </a:r>
          </a:p>
          <a:p>
            <a:pPr algn="ctr"/>
            <a:r>
              <a:rPr lang="en-US" dirty="0" smtClean="0"/>
              <a:t>gain (g)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1" y="4312194"/>
            <a:ext cx="1151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lean mass</a:t>
            </a:r>
          </a:p>
          <a:p>
            <a:pPr algn="ctr"/>
            <a:r>
              <a:rPr lang="en-US" dirty="0" smtClean="0"/>
              <a:t>loss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Animal models of condition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Associated metabolic mechanisms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Associated molecular mechanisms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" y="1650470"/>
            <a:ext cx="9144000" cy="504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muscles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16" y="1650470"/>
            <a:ext cx="430887" cy="160217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gastrocnemius (g)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86236" y="3550749"/>
            <a:ext cx="430887" cy="12398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levator ani (g)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6215" y="3530039"/>
            <a:ext cx="430887" cy="128124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quadriceps (g)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86236" y="1862002"/>
            <a:ext cx="430887" cy="11791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triceps br. (g)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6215" y="5182948"/>
            <a:ext cx="430887" cy="125534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tibialis ant. (g)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8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9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apoptosis…</a:t>
            </a:r>
          </a:p>
          <a:p>
            <a:r>
              <a:rPr lang="en-US" dirty="0" smtClean="0"/>
              <a:t>Prescribed to ~1% per annum.</a:t>
            </a:r>
          </a:p>
          <a:p>
            <a:r>
              <a:rPr lang="en-US" dirty="0"/>
              <a:t>E</a:t>
            </a:r>
            <a:r>
              <a:rPr lang="en-US" dirty="0" smtClean="0"/>
              <a:t>ffects 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loss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2847</TotalTime>
  <Words>492</Words>
  <Application>Microsoft Office PowerPoint</Application>
  <PresentationFormat>On-screen Show (4:3)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Cabin</vt:lpstr>
      <vt:lpstr>Droid Sans Fallback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  <vt:lpstr>Individual muscles</vt:lpstr>
      <vt:lpstr>In vitro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65</cp:revision>
  <dcterms:created xsi:type="dcterms:W3CDTF">2015-07-04T16:17:21Z</dcterms:created>
  <dcterms:modified xsi:type="dcterms:W3CDTF">2015-07-07T20:57:14Z</dcterms:modified>
</cp:coreProperties>
</file>