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7" r:id="rId33"/>
    <p:sldId id="280" r:id="rId34"/>
    <p:sldId id="281" r:id="rId35"/>
  </p:sldIdLst>
  <p:sldSz cx="9144000" cy="6858000" type="screen4x3"/>
  <p:notesSz cx="6858000" cy="9144000"/>
  <p:embeddedFontLst>
    <p:embeddedFont>
      <p:font typeface="Cabin" panose="020B08030502020200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4.wdp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1965992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591464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5432381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49125"/>
              </p:ext>
            </p:extLst>
          </p:nvPr>
        </p:nvGraphicFramePr>
        <p:xfrm>
          <a:off x="117989" y="4559175"/>
          <a:ext cx="4139379" cy="669420"/>
        </p:xfrm>
        <a:graphic>
          <a:graphicData uri="http://schemas.openxmlformats.org/drawingml/2006/table">
            <a:tbl>
              <a:tblPr/>
              <a:tblGrid>
                <a:gridCol w="924231"/>
                <a:gridCol w="535858"/>
                <a:gridCol w="535858"/>
                <a:gridCol w="535858"/>
                <a:gridCol w="535858"/>
                <a:gridCol w="535858"/>
                <a:gridCol w="535858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</TotalTime>
  <Words>853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Droid Sans Fallback</vt:lpstr>
      <vt:lpstr>Liberation Sans Narrow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108</cp:revision>
  <dcterms:created xsi:type="dcterms:W3CDTF">2015-07-04T16:17:21Z</dcterms:created>
  <dcterms:modified xsi:type="dcterms:W3CDTF">2015-07-08T05:36:39Z</dcterms:modified>
</cp:coreProperties>
</file>