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77" r:id="rId27"/>
    <p:sldId id="280" r:id="rId28"/>
    <p:sldId id="281" r:id="rId29"/>
  </p:sldIdLst>
  <p:sldSz cx="9144000" cy="6858000" type="screen4x3"/>
  <p:notesSz cx="6858000" cy="9144000"/>
  <p:embeddedFontLst>
    <p:embeddedFont>
      <p:font typeface="Cabin" panose="020B0803050202020004" pitchFamily="3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</TotalTime>
  <Words>717</Words>
  <Application>Microsoft Office PowerPoint</Application>
  <PresentationFormat>On-screen Show (4:3)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94</cp:revision>
  <dcterms:created xsi:type="dcterms:W3CDTF">2015-07-04T16:17:21Z</dcterms:created>
  <dcterms:modified xsi:type="dcterms:W3CDTF">2015-07-08T01:48:42Z</dcterms:modified>
</cp:coreProperties>
</file>