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</a:t>
            </a:r>
            <a:r>
              <a:rPr lang="en-US" dirty="0" smtClean="0"/>
              <a:t>10 mg/kg cortisone </a:t>
            </a:r>
            <a:r>
              <a:rPr lang="en-US" dirty="0" smtClean="0"/>
              <a:t>on adult male </a:t>
            </a:r>
            <a:r>
              <a:rPr lang="en-US" dirty="0" smtClean="0"/>
              <a:t>rats</a:t>
            </a:r>
          </a:p>
          <a:p>
            <a:pPr algn="r"/>
            <a:r>
              <a:rPr lang="en-US" dirty="0" smtClean="0"/>
              <a:t>(Goldberg</a:t>
            </a:r>
            <a:r>
              <a:rPr lang="en-US" dirty="0" smtClean="0"/>
              <a:t>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</a:t>
            </a:r>
            <a:r>
              <a:rPr lang="en-US" dirty="0" smtClean="0"/>
              <a:t>ten-day 5 mg/kg </a:t>
            </a:r>
            <a:r>
              <a:rPr lang="en-US" dirty="0" smtClean="0"/>
              <a:t>dexamethasone on male </a:t>
            </a:r>
            <a:r>
              <a:rPr lang="en-US" dirty="0" smtClean="0"/>
              <a:t>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</a:t>
            </a:r>
            <a:r>
              <a:rPr lang="en-US" dirty="0" smtClean="0"/>
              <a:t>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</a:t>
              </a:r>
              <a:r>
                <a:rPr lang="en-US" dirty="0" smtClean="0"/>
                <a:t>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/>
                <a:t>± </a:t>
              </a:r>
              <a:r>
                <a:rPr lang="en-US" altLang="en-US" sz="1600" dirty="0" smtClean="0"/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</a:t>
            </a:r>
            <a:r>
              <a:rPr lang="en-US" dirty="0" smtClean="0"/>
              <a:t>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</a:t>
            </a:r>
            <a:r>
              <a:rPr lang="en-US" dirty="0" smtClean="0"/>
              <a:t>annum.</a:t>
            </a:r>
          </a:p>
          <a:p>
            <a:r>
              <a:rPr lang="en-US" dirty="0"/>
              <a:t>E</a:t>
            </a:r>
            <a:r>
              <a:rPr lang="en-US" dirty="0" smtClean="0"/>
              <a:t>ffects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2847</TotalTime>
  <Words>492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Cabin</vt:lpstr>
      <vt:lpstr>Droid Sans Fallback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In vitro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64</cp:revision>
  <dcterms:created xsi:type="dcterms:W3CDTF">2015-07-04T16:17:21Z</dcterms:created>
  <dcterms:modified xsi:type="dcterms:W3CDTF">2015-07-07T19:04:03Z</dcterms:modified>
</cp:coreProperties>
</file>