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77" r:id="rId35"/>
    <p:sldId id="280" r:id="rId36"/>
    <p:sldId id="281" r:id="rId37"/>
  </p:sldIdLst>
  <p:sldSz cx="9144000" cy="6858000" type="screen4x3"/>
  <p:notesSz cx="6858000" cy="9144000"/>
  <p:embeddedFontLst>
    <p:embeddedFont>
      <p:font typeface="Cabin" panose="020B0803050202020004" pitchFamily="34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41.png"/><Relationship Id="rId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82321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823215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3009"/>
              </p:ext>
            </p:extLst>
          </p:nvPr>
        </p:nvGraphicFramePr>
        <p:xfrm>
          <a:off x="235978" y="3431458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60199"/>
              </p:ext>
            </p:extLst>
          </p:nvPr>
        </p:nvGraphicFramePr>
        <p:xfrm>
          <a:off x="4753901" y="3431458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944</Words>
  <Application>Microsoft Office PowerPoint</Application>
  <PresentationFormat>On-screen Show (4:3)</PresentationFormat>
  <Paragraphs>280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135</cp:revision>
  <dcterms:created xsi:type="dcterms:W3CDTF">2015-07-04T16:17:21Z</dcterms:created>
  <dcterms:modified xsi:type="dcterms:W3CDTF">2015-07-08T15:49:38Z</dcterms:modified>
</cp:coreProperties>
</file>