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</p:sldIdLst>
  <p:sldSz cx="9144000" cy="6858000" type="screen4x3"/>
  <p:notesSz cx="6858000" cy="9144000"/>
  <p:embeddedFontLst>
    <p:embeddedFont>
      <p:font typeface="Cabin" panose="020B08030502020200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>
        <p:scale>
          <a:sx n="100" d="100"/>
          <a:sy n="100" d="100"/>
        </p:scale>
        <p:origin x="112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3385</TotalTime>
  <Words>400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Cabin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125</cp:revision>
  <dcterms:created xsi:type="dcterms:W3CDTF">2015-07-04T16:17:21Z</dcterms:created>
  <dcterms:modified xsi:type="dcterms:W3CDTF">2015-07-08T05:58:38Z</dcterms:modified>
</cp:coreProperties>
</file>