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28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prednisone on adult male rats 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dexamethasone on male </a:t>
            </a:r>
            <a:r>
              <a:rPr lang="en-US" dirty="0"/>
              <a:t>mice (</a:t>
            </a:r>
            <a:r>
              <a:rPr lang="en-US" dirty="0" err="1"/>
              <a:t>Agbenyega</a:t>
            </a:r>
            <a:r>
              <a:rPr lang="en-US" dirty="0"/>
              <a:t>, </a:t>
            </a:r>
            <a:r>
              <a:rPr lang="en-US" dirty="0" smtClean="0"/>
              <a:t>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does it?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/>
                <a:t>± </a:t>
              </a:r>
              <a:r>
                <a:rPr lang="en-US" altLang="en-US" sz="1600" dirty="0" smtClean="0"/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64906" y="3403991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92310"/>
            <a:ext cx="7886700" cy="1756711"/>
          </a:xfrm>
        </p:spPr>
      </p:pic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85" y="2244948"/>
            <a:ext cx="7886700" cy="3512692"/>
          </a:xfr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</a:t>
            </a:r>
            <a:r>
              <a:rPr lang="en-US" dirty="0" smtClean="0"/>
              <a:t>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</a:t>
            </a:r>
            <a:r>
              <a:rPr lang="en-US" dirty="0" smtClean="0"/>
              <a:t>annum.</a:t>
            </a:r>
          </a:p>
          <a:p>
            <a:r>
              <a:rPr lang="en-US" dirty="0"/>
              <a:t>E</a:t>
            </a:r>
            <a:r>
              <a:rPr lang="en-US" dirty="0" smtClean="0"/>
              <a:t>ffects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2204</TotalTime>
  <Words>456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Cabin</vt:lpstr>
      <vt:lpstr>Droid Sans Fallback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55</cp:revision>
  <dcterms:created xsi:type="dcterms:W3CDTF">2015-07-04T16:17:21Z</dcterms:created>
  <dcterms:modified xsi:type="dcterms:W3CDTF">2015-07-07T08:20:32Z</dcterms:modified>
</cp:coreProperties>
</file>