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8" r:id="rId6"/>
    <p:sldId id="269" r:id="rId7"/>
    <p:sldId id="270" r:id="rId8"/>
    <p:sldId id="264" r:id="rId9"/>
    <p:sldId id="27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A0339-6A70-4BBA-8AAF-623F53140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FD2CF-A57F-4DB1-A94E-AC1E502C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894F-4878-4A25-B9A7-6F0DA295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26BE3-D0FB-4ABD-89F6-328BBE7B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AAB4-9F8D-4B0D-B100-D30DD150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A097F-55B7-4B1D-8E4D-1EFABFE3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5D756-A272-4230-8C95-28CC1620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55400-4D8F-4439-97BA-D965AE52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15F0E-5522-46F8-A4F2-863E91E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CB2D-F43A-41BB-890E-546CEC7A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ECF14D-FDD0-4024-80A3-6D504DB15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C7FFE-9878-4CCF-8E68-A0986AC9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D606F-E307-42FD-9A6C-0438FCF3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D6A8-641C-4FEC-8536-D20EE564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D6F63-B838-415D-984F-F4AAA496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3D76D-58D1-488F-93B0-E0D41153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95E8-3A2C-4C2A-856E-031C59D6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BCE5A-0256-4831-B1A2-8AF5B96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01CD6-949A-4232-A5F0-CB699CBD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94D80-08D8-4C80-A9F1-41ABEF5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B4FF-D781-4B99-BDAB-0A99B55D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3E8FC-519E-4DA3-A986-EABC4496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C7DB4-A285-4EF1-AABF-2BEEF769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37117-E3E0-4787-9D28-BBF39400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05DCA-9818-4725-A943-DA55FD1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6514B-3366-4B3F-88A9-A0A5E4D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0DF15-3528-4DA2-8323-65BC1DF1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AB391-0289-4431-B3ED-48061404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F006B-D5A6-487A-A865-6A47B9D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FD57F-AA6C-43C5-AAF0-AB2A856F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B91F3-0CD7-4C24-8AF4-304FBAF4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0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5B45-0218-41CA-843C-F4CE606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719E7-AD2E-4144-8050-9CE598E5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329AA-89AE-47C0-92D3-0211B6B49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F97B2-3ACB-44BE-AB30-FE11BD5BF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9F9997-52A6-451A-9DFA-CA1E26A47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987405-DC48-4D27-8C22-F24098DC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FFF44D-E37A-494A-ACF5-D372038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06182-810D-4958-A673-421891D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310C1-5B23-422B-BF10-F0724D28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4AC88-2489-49C3-93C8-39DDA6C3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25EDF-F02D-4712-8A35-CEEA6A4D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66AFB-C9FD-40E6-B095-BFBF4F0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0BD8F-B977-47C2-ABA6-7E9F4627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F8A5C1-E2B9-435B-BF2D-09663294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3687A-59F2-4B4D-BA9D-D7D3D1DE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38A1-37BC-4426-A1C9-CFD5231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781AA-515D-4BBB-8650-5AE34658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5A027-ABFD-4FE8-BA3C-A838F575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4B867-0C62-4CA8-8680-AED13970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A49E5-4E4B-4D79-B895-BA022180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74A04-6909-4874-A205-89D3A5BA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452F-CD6D-4467-8366-CC0AF316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7ED552-10FC-4508-80A2-63254276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2ACFD-9FB5-4BA5-8E0D-B2822309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0EDBF-63E5-4F1E-A0E5-4E10DBE7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5ADBF-E462-4112-ACFB-4F416E8D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C4E5C-9D35-48F1-A257-1253853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5614B-E938-4C06-B20A-1FE44C8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98249-27AF-47A7-934F-9796C7B7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DE64A-B092-481C-958C-B721ABEC6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013E-396B-4ECD-BF84-E1361CA52AE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57F11-9410-4634-86E4-85D65A62C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6F03-A05E-4A75-9FC7-C9D14526A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6478-938C-4253-9A0F-DDA5EBD6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8E818-2CA0-42E8-8B61-9E5FADACF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Resilive</a:t>
            </a:r>
            <a:r>
              <a:rPr lang="en-US" altLang="ko-KR" dirty="0"/>
              <a:t> </a:t>
            </a:r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FD553-15E4-4E13-8B58-E684F0710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프로그래밍을 위한 기획서</a:t>
            </a:r>
            <a:endParaRPr lang="en-US" altLang="ko-KR" dirty="0"/>
          </a:p>
          <a:p>
            <a:r>
              <a:rPr lang="ko-KR" altLang="en-US" dirty="0"/>
              <a:t>프로그래머 버전</a:t>
            </a:r>
          </a:p>
        </p:txBody>
      </p:sp>
    </p:spTree>
    <p:extLst>
      <p:ext uri="{BB962C8B-B14F-4D97-AF65-F5344CB8AC3E}">
        <p14:creationId xmlns:p14="http://schemas.microsoft.com/office/powerpoint/2010/main" val="183306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59CB-B558-413D-A222-1878B5F9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6E6D8-69D9-482E-BCB8-5C8556A7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96F2-FE15-4BC4-B74E-C88D17AF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E50D4-6F87-4FB8-9D8B-D2F1360F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8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7E99-4617-4733-9B50-A4391BDD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3AE97-3A8F-4BDE-A4A4-CA98BE0B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1EC4D-E380-4741-B57A-FFC6729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1554-41C6-49C3-9C47-FAEF989C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683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35520-BBDB-4082-92AB-268F5F01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/>
              <a:t>플레이어 캐릭터</a:t>
            </a:r>
            <a:r>
              <a:rPr lang="en-US" altLang="ko-KR" dirty="0"/>
              <a:t>(</a:t>
            </a:r>
            <a:r>
              <a:rPr lang="en-US" altLang="ko-KR" dirty="0" err="1"/>
              <a:t>lilly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3B1B-D74C-45E8-A746-8DC0B68E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31CCC-7569-42A3-8C77-690A9E60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747"/>
            <a:ext cx="3444539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2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07F-9F1A-4A90-BAB3-D16350C2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_</a:t>
            </a:r>
            <a:r>
              <a:rPr lang="ko-KR" altLang="en-US" dirty="0"/>
              <a:t>몬스터</a:t>
            </a:r>
            <a:r>
              <a:rPr lang="en-US" altLang="ko-KR" dirty="0"/>
              <a:t>_Eyes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C9D91-98BC-413B-BBC4-FF042FBE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78428-8BA0-4782-8C3F-66F748B1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4987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47EB-E66D-472B-A724-62EAAF7C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_</a:t>
            </a:r>
            <a:r>
              <a:rPr lang="ko-KR" altLang="en-US" dirty="0"/>
              <a:t>몬스터</a:t>
            </a:r>
            <a:r>
              <a:rPr lang="en-US" altLang="ko-KR" dirty="0"/>
              <a:t>_community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9F28E-F1DA-4502-8CB1-FE3F24CE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1F004-7CEC-4771-9F66-94455B85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38200" y="1825625"/>
            <a:ext cx="2042337" cy="17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1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6C0E-138E-4ED9-83E8-648124A9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_</a:t>
            </a:r>
            <a:r>
              <a:rPr lang="ko-KR" altLang="en-US" dirty="0"/>
              <a:t>몬스터</a:t>
            </a:r>
            <a:r>
              <a:rPr lang="en-US" altLang="ko-KR" dirty="0"/>
              <a:t>_Wight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DA99-6925-4F45-89D4-D803B5C5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ADE7A-0DED-4C4D-B337-6131FE78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22"/>
          <a:stretch/>
        </p:blipFill>
        <p:spPr>
          <a:xfrm>
            <a:off x="838200" y="1825625"/>
            <a:ext cx="4852837" cy="14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B3060-B663-42D1-9ADC-A1DBB353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34814-613B-44DE-B68A-7F37E3BC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3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74E1-9B1B-4314-9658-49DA7745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객체</a:t>
            </a:r>
            <a:r>
              <a:rPr lang="en-US" altLang="ko-KR" dirty="0"/>
              <a:t>_</a:t>
            </a:r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3F5A7-BBF7-4507-809B-32069AE7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7CB5B-8CB2-4B29-A0F1-642FCD95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4F3E-9E78-4DDF-8E08-2301B101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1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Resilive 기획서</vt:lpstr>
      <vt:lpstr>객체 종류</vt:lpstr>
      <vt:lpstr>객체 - 플레이어 캐릭터(lilly)</vt:lpstr>
      <vt:lpstr>객체_몬스터_Eyes</vt:lpstr>
      <vt:lpstr>객체_몬스터_community</vt:lpstr>
      <vt:lpstr>객체_몬스터_Wight</vt:lpstr>
      <vt:lpstr>PowerPoint 프레젠테이션</vt:lpstr>
      <vt:lpstr>객체_맵</vt:lpstr>
      <vt:lpstr>PowerPoint 프레젠테이션</vt:lpstr>
      <vt:lpstr>컨트롤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Resilive 기획서</dc:title>
  <dc:creator>lucy kwon</dc:creator>
  <cp:lastModifiedBy>lucy kwon</cp:lastModifiedBy>
  <cp:revision>5</cp:revision>
  <dcterms:created xsi:type="dcterms:W3CDTF">2024-10-08T07:03:09Z</dcterms:created>
  <dcterms:modified xsi:type="dcterms:W3CDTF">2024-10-09T09:53:20Z</dcterms:modified>
</cp:coreProperties>
</file>