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31" r:id="rId2"/>
    <p:sldId id="335" r:id="rId3"/>
    <p:sldId id="332" r:id="rId4"/>
    <p:sldId id="263" r:id="rId5"/>
    <p:sldId id="336" r:id="rId6"/>
    <p:sldId id="334" r:id="rId7"/>
    <p:sldId id="333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D78269-D7EB-4E36-8294-AE9ACF14DCE1}" type="doc">
      <dgm:prSet loTypeId="urn:microsoft.com/office/officeart/2005/8/layout/orgChart1#1" loCatId="hierarchy" qsTypeId="urn:microsoft.com/office/officeart/2005/8/quickstyle/3d6#1" qsCatId="3D" csTypeId="urn:microsoft.com/office/officeart/2005/8/colors/accent3_2#1" csCatId="accent1" phldr="0"/>
      <dgm:spPr/>
      <dgm:t>
        <a:bodyPr/>
        <a:lstStyle/>
        <a:p>
          <a:endParaRPr lang="zh-CN" altLang="en-US"/>
        </a:p>
      </dgm:t>
    </dgm:pt>
    <dgm:pt modelId="{8A720B9E-129D-4A29-B50B-4ED1AC97E871}">
      <dgm:prSet phldrT="[文本]" phldr="1"/>
      <dgm:spPr/>
      <dgm:t>
        <a:bodyPr/>
        <a:lstStyle/>
        <a:p>
          <a:endParaRPr lang="zh-CN" altLang="en-US"/>
        </a:p>
      </dgm:t>
    </dgm:pt>
    <dgm:pt modelId="{9A3D5538-4AA6-407B-85CB-E0D3CB42257B}" type="parTrans" cxnId="{C8BB5C24-DF7B-4345-B068-BCEBDC2CC94C}">
      <dgm:prSet/>
      <dgm:spPr/>
      <dgm:t>
        <a:bodyPr/>
        <a:lstStyle/>
        <a:p>
          <a:endParaRPr lang="zh-CN" altLang="en-US"/>
        </a:p>
      </dgm:t>
    </dgm:pt>
    <dgm:pt modelId="{E071E55E-D2F7-44AF-B62D-0A11CB0D6DFB}" type="sibTrans" cxnId="{C8BB5C24-DF7B-4345-B068-BCEBDC2CC94C}">
      <dgm:prSet/>
      <dgm:spPr/>
      <dgm:t>
        <a:bodyPr/>
        <a:lstStyle/>
        <a:p>
          <a:endParaRPr lang="zh-CN" altLang="en-US"/>
        </a:p>
      </dgm:t>
    </dgm:pt>
    <dgm:pt modelId="{EE7584D3-6788-4819-BC76-F74D26FA3CF6}" type="asst">
      <dgm:prSet phldrT="[文本]" phldr="1"/>
      <dgm:spPr/>
      <dgm:t>
        <a:bodyPr/>
        <a:lstStyle/>
        <a:p>
          <a:endParaRPr lang="zh-CN" altLang="en-US" dirty="0"/>
        </a:p>
      </dgm:t>
    </dgm:pt>
    <dgm:pt modelId="{9BB678BC-46D0-4C44-8157-8A5AB916D29D}" type="parTrans" cxnId="{4E4F44D2-B350-48DF-90E6-C0E8AC4CDF84}">
      <dgm:prSet/>
      <dgm:spPr/>
      <dgm:t>
        <a:bodyPr/>
        <a:lstStyle/>
        <a:p>
          <a:endParaRPr lang="zh-CN" altLang="en-US"/>
        </a:p>
      </dgm:t>
    </dgm:pt>
    <dgm:pt modelId="{2FCDCE4E-1972-4D4F-A045-B521B8070FFC}" type="sibTrans" cxnId="{4E4F44D2-B350-48DF-90E6-C0E8AC4CDF84}">
      <dgm:prSet/>
      <dgm:spPr/>
      <dgm:t>
        <a:bodyPr/>
        <a:lstStyle/>
        <a:p>
          <a:endParaRPr lang="zh-CN" altLang="en-US"/>
        </a:p>
      </dgm:t>
    </dgm:pt>
    <dgm:pt modelId="{86A968DF-545F-4E58-B11B-A960104D1910}">
      <dgm:prSet phldrT="[文本]" phldr="1"/>
      <dgm:spPr/>
      <dgm:t>
        <a:bodyPr/>
        <a:lstStyle/>
        <a:p>
          <a:endParaRPr lang="zh-CN" altLang="en-US"/>
        </a:p>
      </dgm:t>
    </dgm:pt>
    <dgm:pt modelId="{CF28FD67-9121-4283-B732-7DF5DEB5D684}" type="parTrans" cxnId="{66EC8568-3B09-4883-BD37-A00806D60BAE}">
      <dgm:prSet/>
      <dgm:spPr/>
      <dgm:t>
        <a:bodyPr/>
        <a:lstStyle/>
        <a:p>
          <a:endParaRPr lang="zh-CN" altLang="en-US"/>
        </a:p>
      </dgm:t>
    </dgm:pt>
    <dgm:pt modelId="{C6F606F1-2EA4-4BF2-9AEB-D92F61071DDD}" type="sibTrans" cxnId="{66EC8568-3B09-4883-BD37-A00806D60BAE}">
      <dgm:prSet/>
      <dgm:spPr/>
      <dgm:t>
        <a:bodyPr/>
        <a:lstStyle/>
        <a:p>
          <a:endParaRPr lang="zh-CN" altLang="en-US"/>
        </a:p>
      </dgm:t>
    </dgm:pt>
    <dgm:pt modelId="{25B1E013-41E3-49F1-B015-5648C1FC2F7F}">
      <dgm:prSet phldrT="[文本]" phldr="1"/>
      <dgm:spPr/>
      <dgm:t>
        <a:bodyPr/>
        <a:lstStyle/>
        <a:p>
          <a:endParaRPr lang="zh-CN" altLang="en-US"/>
        </a:p>
      </dgm:t>
    </dgm:pt>
    <dgm:pt modelId="{B98E3A4A-F088-4E9F-A699-540B0B1F3B53}" type="parTrans" cxnId="{10627A77-683F-4B66-BF95-FA8912ABF6E8}">
      <dgm:prSet/>
      <dgm:spPr/>
      <dgm:t>
        <a:bodyPr/>
        <a:lstStyle/>
        <a:p>
          <a:endParaRPr lang="zh-CN" altLang="en-US"/>
        </a:p>
      </dgm:t>
    </dgm:pt>
    <dgm:pt modelId="{C86B9AC7-E899-4566-9ADB-8BFB5A835B51}" type="sibTrans" cxnId="{10627A77-683F-4B66-BF95-FA8912ABF6E8}">
      <dgm:prSet/>
      <dgm:spPr/>
      <dgm:t>
        <a:bodyPr/>
        <a:lstStyle/>
        <a:p>
          <a:endParaRPr lang="zh-CN" altLang="en-US"/>
        </a:p>
      </dgm:t>
    </dgm:pt>
    <dgm:pt modelId="{13E23229-E156-43CB-9690-5D06E4043631}">
      <dgm:prSet phldrT="[文本]" phldr="1"/>
      <dgm:spPr/>
      <dgm:t>
        <a:bodyPr/>
        <a:lstStyle/>
        <a:p>
          <a:endParaRPr lang="zh-CN" altLang="en-US"/>
        </a:p>
      </dgm:t>
    </dgm:pt>
    <dgm:pt modelId="{9CDEA723-8822-418D-AEE9-43CBEE76BC1F}" type="parTrans" cxnId="{F39FA56F-FB49-49FD-B14E-F374B17404F6}">
      <dgm:prSet/>
      <dgm:spPr/>
      <dgm:t>
        <a:bodyPr/>
        <a:lstStyle/>
        <a:p>
          <a:endParaRPr lang="zh-CN" altLang="en-US"/>
        </a:p>
      </dgm:t>
    </dgm:pt>
    <dgm:pt modelId="{63F27A83-CDB1-4E65-BE1B-7C8CBB8003EB}" type="sibTrans" cxnId="{F39FA56F-FB49-49FD-B14E-F374B17404F6}">
      <dgm:prSet/>
      <dgm:spPr/>
      <dgm:t>
        <a:bodyPr/>
        <a:lstStyle/>
        <a:p>
          <a:endParaRPr lang="zh-CN" altLang="en-US"/>
        </a:p>
      </dgm:t>
    </dgm:pt>
    <dgm:pt modelId="{830D6F6A-01A8-409A-8BDF-6DDB4C1B13B3}" type="pres">
      <dgm:prSet presAssocID="{14D78269-D7EB-4E36-8294-AE9ACF14DCE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087DA96-B7FA-4EE9-9F51-42113272E381}" type="pres">
      <dgm:prSet presAssocID="{8A720B9E-129D-4A29-B50B-4ED1AC97E871}" presName="hierRoot1" presStyleCnt="0">
        <dgm:presLayoutVars>
          <dgm:hierBranch val="init"/>
        </dgm:presLayoutVars>
      </dgm:prSet>
      <dgm:spPr/>
    </dgm:pt>
    <dgm:pt modelId="{BD8AA90E-F7F1-4193-8059-66031F69B867}" type="pres">
      <dgm:prSet presAssocID="{8A720B9E-129D-4A29-B50B-4ED1AC97E871}" presName="rootComposite1" presStyleCnt="0"/>
      <dgm:spPr/>
    </dgm:pt>
    <dgm:pt modelId="{1C7B0AEE-EDD1-47F1-8A04-B34E75D317E7}" type="pres">
      <dgm:prSet presAssocID="{8A720B9E-129D-4A29-B50B-4ED1AC97E87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9510A8B-5720-488C-846C-C2E74030440A}" type="pres">
      <dgm:prSet presAssocID="{8A720B9E-129D-4A29-B50B-4ED1AC97E87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EE8008BF-7460-407F-86C8-230158D4D5DB}" type="pres">
      <dgm:prSet presAssocID="{8A720B9E-129D-4A29-B50B-4ED1AC97E871}" presName="hierChild2" presStyleCnt="0"/>
      <dgm:spPr/>
    </dgm:pt>
    <dgm:pt modelId="{E3EA13E3-C87C-4C79-A27D-2B7D7D1D7F86}" type="pres">
      <dgm:prSet presAssocID="{CF28FD67-9121-4283-B732-7DF5DEB5D684}" presName="Name37" presStyleLbl="parChTrans1D2" presStyleIdx="0" presStyleCnt="4"/>
      <dgm:spPr/>
      <dgm:t>
        <a:bodyPr/>
        <a:lstStyle/>
        <a:p>
          <a:endParaRPr lang="zh-CN" altLang="en-US"/>
        </a:p>
      </dgm:t>
    </dgm:pt>
    <dgm:pt modelId="{D0C4CC1C-1CA1-4056-9BD4-9A772B1F9C3E}" type="pres">
      <dgm:prSet presAssocID="{86A968DF-545F-4E58-B11B-A960104D1910}" presName="hierRoot2" presStyleCnt="0">
        <dgm:presLayoutVars>
          <dgm:hierBranch val="init"/>
        </dgm:presLayoutVars>
      </dgm:prSet>
      <dgm:spPr/>
    </dgm:pt>
    <dgm:pt modelId="{34FD0EB9-C857-4668-B8D0-35EB07799533}" type="pres">
      <dgm:prSet presAssocID="{86A968DF-545F-4E58-B11B-A960104D1910}" presName="rootComposite" presStyleCnt="0"/>
      <dgm:spPr/>
    </dgm:pt>
    <dgm:pt modelId="{997CFD3E-6922-4E8C-B44C-CEC6F13533E1}" type="pres">
      <dgm:prSet presAssocID="{86A968DF-545F-4E58-B11B-A960104D191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693E52-69D4-4BA4-B1DC-33879A157594}" type="pres">
      <dgm:prSet presAssocID="{86A968DF-545F-4E58-B11B-A960104D1910}" presName="rootConnector" presStyleLbl="node2" presStyleIdx="0" presStyleCnt="3"/>
      <dgm:spPr/>
      <dgm:t>
        <a:bodyPr/>
        <a:lstStyle/>
        <a:p>
          <a:endParaRPr lang="zh-CN" altLang="en-US"/>
        </a:p>
      </dgm:t>
    </dgm:pt>
    <dgm:pt modelId="{71629CD5-63F7-4AF3-AD01-E688FDD4F5A6}" type="pres">
      <dgm:prSet presAssocID="{86A968DF-545F-4E58-B11B-A960104D1910}" presName="hierChild4" presStyleCnt="0"/>
      <dgm:spPr/>
    </dgm:pt>
    <dgm:pt modelId="{70C60762-B1BC-4746-B90A-65CED9FF75E2}" type="pres">
      <dgm:prSet presAssocID="{86A968DF-545F-4E58-B11B-A960104D1910}" presName="hierChild5" presStyleCnt="0"/>
      <dgm:spPr/>
    </dgm:pt>
    <dgm:pt modelId="{D0B5A6EA-AE8F-476E-91CB-59B3ED1872AF}" type="pres">
      <dgm:prSet presAssocID="{B98E3A4A-F088-4E9F-A699-540B0B1F3B53}" presName="Name37" presStyleLbl="parChTrans1D2" presStyleIdx="1" presStyleCnt="4"/>
      <dgm:spPr/>
      <dgm:t>
        <a:bodyPr/>
        <a:lstStyle/>
        <a:p>
          <a:endParaRPr lang="zh-CN" altLang="en-US"/>
        </a:p>
      </dgm:t>
    </dgm:pt>
    <dgm:pt modelId="{A8FB3648-B068-415C-B7D2-0932E6A074A1}" type="pres">
      <dgm:prSet presAssocID="{25B1E013-41E3-49F1-B015-5648C1FC2F7F}" presName="hierRoot2" presStyleCnt="0">
        <dgm:presLayoutVars>
          <dgm:hierBranch val="init"/>
        </dgm:presLayoutVars>
      </dgm:prSet>
      <dgm:spPr/>
    </dgm:pt>
    <dgm:pt modelId="{EF959D77-DDAF-403F-8D15-665945122695}" type="pres">
      <dgm:prSet presAssocID="{25B1E013-41E3-49F1-B015-5648C1FC2F7F}" presName="rootComposite" presStyleCnt="0"/>
      <dgm:spPr/>
    </dgm:pt>
    <dgm:pt modelId="{D77F8048-1EEB-4A20-9F71-CADC79D322B8}" type="pres">
      <dgm:prSet presAssocID="{25B1E013-41E3-49F1-B015-5648C1FC2F7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361843A-7DA1-4D51-B4C4-3E6D01944E69}" type="pres">
      <dgm:prSet presAssocID="{25B1E013-41E3-49F1-B015-5648C1FC2F7F}" presName="rootConnector" presStyleLbl="node2" presStyleIdx="1" presStyleCnt="3"/>
      <dgm:spPr/>
      <dgm:t>
        <a:bodyPr/>
        <a:lstStyle/>
        <a:p>
          <a:endParaRPr lang="zh-CN" altLang="en-US"/>
        </a:p>
      </dgm:t>
    </dgm:pt>
    <dgm:pt modelId="{973A4363-4CCC-4117-AD5D-E2A1C563B154}" type="pres">
      <dgm:prSet presAssocID="{25B1E013-41E3-49F1-B015-5648C1FC2F7F}" presName="hierChild4" presStyleCnt="0"/>
      <dgm:spPr/>
    </dgm:pt>
    <dgm:pt modelId="{9FF31E36-6E31-49FC-8F45-3A778B4A7D2F}" type="pres">
      <dgm:prSet presAssocID="{25B1E013-41E3-49F1-B015-5648C1FC2F7F}" presName="hierChild5" presStyleCnt="0"/>
      <dgm:spPr/>
    </dgm:pt>
    <dgm:pt modelId="{62BCAA82-72EB-4D60-877C-5B928A442FDF}" type="pres">
      <dgm:prSet presAssocID="{9CDEA723-8822-418D-AEE9-43CBEE76BC1F}" presName="Name37" presStyleLbl="parChTrans1D2" presStyleIdx="2" presStyleCnt="4"/>
      <dgm:spPr/>
      <dgm:t>
        <a:bodyPr/>
        <a:lstStyle/>
        <a:p>
          <a:endParaRPr lang="zh-CN" altLang="en-US"/>
        </a:p>
      </dgm:t>
    </dgm:pt>
    <dgm:pt modelId="{3AD3F5C7-675B-4378-917C-18102FF4CEEB}" type="pres">
      <dgm:prSet presAssocID="{13E23229-E156-43CB-9690-5D06E4043631}" presName="hierRoot2" presStyleCnt="0">
        <dgm:presLayoutVars>
          <dgm:hierBranch val="init"/>
        </dgm:presLayoutVars>
      </dgm:prSet>
      <dgm:spPr/>
    </dgm:pt>
    <dgm:pt modelId="{B4DA4426-12D4-45C7-982A-86135158DEDB}" type="pres">
      <dgm:prSet presAssocID="{13E23229-E156-43CB-9690-5D06E4043631}" presName="rootComposite" presStyleCnt="0"/>
      <dgm:spPr/>
    </dgm:pt>
    <dgm:pt modelId="{423E97DE-FE11-4891-8EAE-6E27251627BC}" type="pres">
      <dgm:prSet presAssocID="{13E23229-E156-43CB-9690-5D06E4043631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5BFD3B-CA88-4914-9CA3-EA3E13FD6F34}" type="pres">
      <dgm:prSet presAssocID="{13E23229-E156-43CB-9690-5D06E4043631}" presName="rootConnector" presStyleLbl="node2" presStyleIdx="2" presStyleCnt="3"/>
      <dgm:spPr/>
      <dgm:t>
        <a:bodyPr/>
        <a:lstStyle/>
        <a:p>
          <a:endParaRPr lang="zh-CN" altLang="en-US"/>
        </a:p>
      </dgm:t>
    </dgm:pt>
    <dgm:pt modelId="{29CA58AA-A022-4FC5-B6F9-1964BEAFDDB9}" type="pres">
      <dgm:prSet presAssocID="{13E23229-E156-43CB-9690-5D06E4043631}" presName="hierChild4" presStyleCnt="0"/>
      <dgm:spPr/>
    </dgm:pt>
    <dgm:pt modelId="{627521E9-FD74-4AEA-B1AD-7F014933975D}" type="pres">
      <dgm:prSet presAssocID="{13E23229-E156-43CB-9690-5D06E4043631}" presName="hierChild5" presStyleCnt="0"/>
      <dgm:spPr/>
    </dgm:pt>
    <dgm:pt modelId="{FA21157E-CE31-4FB7-BBE6-A8B6F84996E8}" type="pres">
      <dgm:prSet presAssocID="{8A720B9E-129D-4A29-B50B-4ED1AC97E871}" presName="hierChild3" presStyleCnt="0"/>
      <dgm:spPr/>
    </dgm:pt>
    <dgm:pt modelId="{304B6A53-D335-44DE-9673-B1D21F10163B}" type="pres">
      <dgm:prSet presAssocID="{9BB678BC-46D0-4C44-8157-8A5AB916D29D}" presName="Name111" presStyleLbl="parChTrans1D2" presStyleIdx="3" presStyleCnt="4"/>
      <dgm:spPr/>
      <dgm:t>
        <a:bodyPr/>
        <a:lstStyle/>
        <a:p>
          <a:endParaRPr lang="zh-CN" altLang="en-US"/>
        </a:p>
      </dgm:t>
    </dgm:pt>
    <dgm:pt modelId="{454F978A-6BD4-4FEC-8728-2073F38DBF72}" type="pres">
      <dgm:prSet presAssocID="{EE7584D3-6788-4819-BC76-F74D26FA3CF6}" presName="hierRoot3" presStyleCnt="0">
        <dgm:presLayoutVars>
          <dgm:hierBranch val="init"/>
        </dgm:presLayoutVars>
      </dgm:prSet>
      <dgm:spPr/>
    </dgm:pt>
    <dgm:pt modelId="{E2D61443-AF5A-4093-BFBF-C38B2D3FF9CE}" type="pres">
      <dgm:prSet presAssocID="{EE7584D3-6788-4819-BC76-F74D26FA3CF6}" presName="rootComposite3" presStyleCnt="0"/>
      <dgm:spPr/>
    </dgm:pt>
    <dgm:pt modelId="{EB4B0163-4221-44EA-9FC9-EB3918DEC983}" type="pres">
      <dgm:prSet presAssocID="{EE7584D3-6788-4819-BC76-F74D26FA3CF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E4CB5E-D85C-4282-B089-BCA2A9C767CF}" type="pres">
      <dgm:prSet presAssocID="{EE7584D3-6788-4819-BC76-F74D26FA3CF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0F8CBEFE-2000-4142-ACFA-8B619F8000DA}" type="pres">
      <dgm:prSet presAssocID="{EE7584D3-6788-4819-BC76-F74D26FA3CF6}" presName="hierChild6" presStyleCnt="0"/>
      <dgm:spPr/>
    </dgm:pt>
    <dgm:pt modelId="{E9094FA7-CB5D-4A75-B347-9556AC33D3ED}" type="pres">
      <dgm:prSet presAssocID="{EE7584D3-6788-4819-BC76-F74D26FA3CF6}" presName="hierChild7" presStyleCnt="0"/>
      <dgm:spPr/>
    </dgm:pt>
  </dgm:ptLst>
  <dgm:cxnLst>
    <dgm:cxn modelId="{AC8B0FFC-AB2D-4E44-B1BF-B898875AA6B0}" type="presOf" srcId="{8A720B9E-129D-4A29-B50B-4ED1AC97E871}" destId="{1C7B0AEE-EDD1-47F1-8A04-B34E75D317E7}" srcOrd="0" destOrd="0" presId="urn:microsoft.com/office/officeart/2005/8/layout/orgChart1#1"/>
    <dgm:cxn modelId="{9691D48B-4DC3-43E1-9B6B-90ACC2C9B79B}" type="presOf" srcId="{9BB678BC-46D0-4C44-8157-8A5AB916D29D}" destId="{304B6A53-D335-44DE-9673-B1D21F10163B}" srcOrd="0" destOrd="0" presId="urn:microsoft.com/office/officeart/2005/8/layout/orgChart1#1"/>
    <dgm:cxn modelId="{4E4F44D2-B350-48DF-90E6-C0E8AC4CDF84}" srcId="{8A720B9E-129D-4A29-B50B-4ED1AC97E871}" destId="{EE7584D3-6788-4819-BC76-F74D26FA3CF6}" srcOrd="0" destOrd="0" parTransId="{9BB678BC-46D0-4C44-8157-8A5AB916D29D}" sibTransId="{2FCDCE4E-1972-4D4F-A045-B521B8070FFC}"/>
    <dgm:cxn modelId="{06D7B380-4E44-4F8C-8196-F3C8653A4D65}" type="presOf" srcId="{86A968DF-545F-4E58-B11B-A960104D1910}" destId="{3A693E52-69D4-4BA4-B1DC-33879A157594}" srcOrd="1" destOrd="0" presId="urn:microsoft.com/office/officeart/2005/8/layout/orgChart1#1"/>
    <dgm:cxn modelId="{E4B2AAB1-74D7-4A9A-BE9C-866F3914349A}" type="presOf" srcId="{13E23229-E156-43CB-9690-5D06E4043631}" destId="{423E97DE-FE11-4891-8EAE-6E27251627BC}" srcOrd="0" destOrd="0" presId="urn:microsoft.com/office/officeart/2005/8/layout/orgChart1#1"/>
    <dgm:cxn modelId="{66EC8568-3B09-4883-BD37-A00806D60BAE}" srcId="{8A720B9E-129D-4A29-B50B-4ED1AC97E871}" destId="{86A968DF-545F-4E58-B11B-A960104D1910}" srcOrd="1" destOrd="0" parTransId="{CF28FD67-9121-4283-B732-7DF5DEB5D684}" sibTransId="{C6F606F1-2EA4-4BF2-9AEB-D92F61071DDD}"/>
    <dgm:cxn modelId="{5C829F66-4372-4722-A0D7-23F2D160BEC8}" type="presOf" srcId="{8A720B9E-129D-4A29-B50B-4ED1AC97E871}" destId="{09510A8B-5720-488C-846C-C2E74030440A}" srcOrd="1" destOrd="0" presId="urn:microsoft.com/office/officeart/2005/8/layout/orgChart1#1"/>
    <dgm:cxn modelId="{C8BB5C24-DF7B-4345-B068-BCEBDC2CC94C}" srcId="{14D78269-D7EB-4E36-8294-AE9ACF14DCE1}" destId="{8A720B9E-129D-4A29-B50B-4ED1AC97E871}" srcOrd="0" destOrd="0" parTransId="{9A3D5538-4AA6-407B-85CB-E0D3CB42257B}" sibTransId="{E071E55E-D2F7-44AF-B62D-0A11CB0D6DFB}"/>
    <dgm:cxn modelId="{B3AF76B1-4426-4D5B-8A4A-D2A2B20BF042}" type="presOf" srcId="{EE7584D3-6788-4819-BC76-F74D26FA3CF6}" destId="{EB4B0163-4221-44EA-9FC9-EB3918DEC983}" srcOrd="0" destOrd="0" presId="urn:microsoft.com/office/officeart/2005/8/layout/orgChart1#1"/>
    <dgm:cxn modelId="{F39FA56F-FB49-49FD-B14E-F374B17404F6}" srcId="{8A720B9E-129D-4A29-B50B-4ED1AC97E871}" destId="{13E23229-E156-43CB-9690-5D06E4043631}" srcOrd="3" destOrd="0" parTransId="{9CDEA723-8822-418D-AEE9-43CBEE76BC1F}" sibTransId="{63F27A83-CDB1-4E65-BE1B-7C8CBB8003EB}"/>
    <dgm:cxn modelId="{268224AA-5F4A-499F-A835-0A638018263D}" type="presOf" srcId="{B98E3A4A-F088-4E9F-A699-540B0B1F3B53}" destId="{D0B5A6EA-AE8F-476E-91CB-59B3ED1872AF}" srcOrd="0" destOrd="0" presId="urn:microsoft.com/office/officeart/2005/8/layout/orgChart1#1"/>
    <dgm:cxn modelId="{10627A77-683F-4B66-BF95-FA8912ABF6E8}" srcId="{8A720B9E-129D-4A29-B50B-4ED1AC97E871}" destId="{25B1E013-41E3-49F1-B015-5648C1FC2F7F}" srcOrd="2" destOrd="0" parTransId="{B98E3A4A-F088-4E9F-A699-540B0B1F3B53}" sibTransId="{C86B9AC7-E899-4566-9ADB-8BFB5A835B51}"/>
    <dgm:cxn modelId="{446D4AC8-E4BD-4CFD-A7EC-A72C35B79C6F}" type="presOf" srcId="{13E23229-E156-43CB-9690-5D06E4043631}" destId="{635BFD3B-CA88-4914-9CA3-EA3E13FD6F34}" srcOrd="1" destOrd="0" presId="urn:microsoft.com/office/officeart/2005/8/layout/orgChart1#1"/>
    <dgm:cxn modelId="{FE266DBF-1A91-43A8-8DA1-0A967BE06A77}" type="presOf" srcId="{CF28FD67-9121-4283-B732-7DF5DEB5D684}" destId="{E3EA13E3-C87C-4C79-A27D-2B7D7D1D7F86}" srcOrd="0" destOrd="0" presId="urn:microsoft.com/office/officeart/2005/8/layout/orgChart1#1"/>
    <dgm:cxn modelId="{92FE37F9-A588-46E6-9807-55A1C88C8A17}" type="presOf" srcId="{25B1E013-41E3-49F1-B015-5648C1FC2F7F}" destId="{D77F8048-1EEB-4A20-9F71-CADC79D322B8}" srcOrd="0" destOrd="0" presId="urn:microsoft.com/office/officeart/2005/8/layout/orgChart1#1"/>
    <dgm:cxn modelId="{3463717E-9D9C-4F9E-82F4-8F77724E3A90}" type="presOf" srcId="{9CDEA723-8822-418D-AEE9-43CBEE76BC1F}" destId="{62BCAA82-72EB-4D60-877C-5B928A442FDF}" srcOrd="0" destOrd="0" presId="urn:microsoft.com/office/officeart/2005/8/layout/orgChart1#1"/>
    <dgm:cxn modelId="{8B8DB6E0-7077-443D-8AFE-CBF3ACBB62C4}" type="presOf" srcId="{25B1E013-41E3-49F1-B015-5648C1FC2F7F}" destId="{7361843A-7DA1-4D51-B4C4-3E6D01944E69}" srcOrd="1" destOrd="0" presId="urn:microsoft.com/office/officeart/2005/8/layout/orgChart1#1"/>
    <dgm:cxn modelId="{56D93829-A434-4385-9AE2-9BAE77C48A62}" type="presOf" srcId="{EE7584D3-6788-4819-BC76-F74D26FA3CF6}" destId="{CFE4CB5E-D85C-4282-B089-BCA2A9C767CF}" srcOrd="1" destOrd="0" presId="urn:microsoft.com/office/officeart/2005/8/layout/orgChart1#1"/>
    <dgm:cxn modelId="{2C5EEC95-5930-4D2B-B187-A60CD1930C71}" type="presOf" srcId="{86A968DF-545F-4E58-B11B-A960104D1910}" destId="{997CFD3E-6922-4E8C-B44C-CEC6F13533E1}" srcOrd="0" destOrd="0" presId="urn:microsoft.com/office/officeart/2005/8/layout/orgChart1#1"/>
    <dgm:cxn modelId="{714ECDE3-BA38-486E-AC81-5052A9C3D280}" type="presOf" srcId="{14D78269-D7EB-4E36-8294-AE9ACF14DCE1}" destId="{830D6F6A-01A8-409A-8BDF-6DDB4C1B13B3}" srcOrd="0" destOrd="0" presId="urn:microsoft.com/office/officeart/2005/8/layout/orgChart1#1"/>
    <dgm:cxn modelId="{D9E04806-A656-4028-A6CA-7F4C9CACC103}" type="presParOf" srcId="{830D6F6A-01A8-409A-8BDF-6DDB4C1B13B3}" destId="{1087DA96-B7FA-4EE9-9F51-42113272E381}" srcOrd="0" destOrd="0" presId="urn:microsoft.com/office/officeart/2005/8/layout/orgChart1#1"/>
    <dgm:cxn modelId="{A733DFF1-A016-4EB7-A775-ECF02AC09E0C}" type="presParOf" srcId="{1087DA96-B7FA-4EE9-9F51-42113272E381}" destId="{BD8AA90E-F7F1-4193-8059-66031F69B867}" srcOrd="0" destOrd="0" presId="urn:microsoft.com/office/officeart/2005/8/layout/orgChart1#1"/>
    <dgm:cxn modelId="{0F2694C0-20E7-45D8-AD7C-D36D737A9E35}" type="presParOf" srcId="{BD8AA90E-F7F1-4193-8059-66031F69B867}" destId="{1C7B0AEE-EDD1-47F1-8A04-B34E75D317E7}" srcOrd="0" destOrd="0" presId="urn:microsoft.com/office/officeart/2005/8/layout/orgChart1#1"/>
    <dgm:cxn modelId="{BFB17B53-0161-40E7-919B-58F7F08C71DD}" type="presParOf" srcId="{BD8AA90E-F7F1-4193-8059-66031F69B867}" destId="{09510A8B-5720-488C-846C-C2E74030440A}" srcOrd="1" destOrd="0" presId="urn:microsoft.com/office/officeart/2005/8/layout/orgChart1#1"/>
    <dgm:cxn modelId="{4D4759F4-2F39-4331-B369-D1EE4FE31538}" type="presParOf" srcId="{1087DA96-B7FA-4EE9-9F51-42113272E381}" destId="{EE8008BF-7460-407F-86C8-230158D4D5DB}" srcOrd="1" destOrd="0" presId="urn:microsoft.com/office/officeart/2005/8/layout/orgChart1#1"/>
    <dgm:cxn modelId="{1F65EF2C-786F-44F7-840F-1BE3F02406B0}" type="presParOf" srcId="{EE8008BF-7460-407F-86C8-230158D4D5DB}" destId="{E3EA13E3-C87C-4C79-A27D-2B7D7D1D7F86}" srcOrd="0" destOrd="0" presId="urn:microsoft.com/office/officeart/2005/8/layout/orgChart1#1"/>
    <dgm:cxn modelId="{2769942B-79A3-4E58-BA44-EAB4A193124C}" type="presParOf" srcId="{EE8008BF-7460-407F-86C8-230158D4D5DB}" destId="{D0C4CC1C-1CA1-4056-9BD4-9A772B1F9C3E}" srcOrd="1" destOrd="0" presId="urn:microsoft.com/office/officeart/2005/8/layout/orgChart1#1"/>
    <dgm:cxn modelId="{5C49730C-934A-4C39-B842-D4D5CC6958BE}" type="presParOf" srcId="{D0C4CC1C-1CA1-4056-9BD4-9A772B1F9C3E}" destId="{34FD0EB9-C857-4668-B8D0-35EB07799533}" srcOrd="0" destOrd="0" presId="urn:microsoft.com/office/officeart/2005/8/layout/orgChart1#1"/>
    <dgm:cxn modelId="{6035401C-4326-4394-AF4A-C6803553C9BC}" type="presParOf" srcId="{34FD0EB9-C857-4668-B8D0-35EB07799533}" destId="{997CFD3E-6922-4E8C-B44C-CEC6F13533E1}" srcOrd="0" destOrd="0" presId="urn:microsoft.com/office/officeart/2005/8/layout/orgChart1#1"/>
    <dgm:cxn modelId="{9334161B-0724-4B3F-A298-B92B9BCA943D}" type="presParOf" srcId="{34FD0EB9-C857-4668-B8D0-35EB07799533}" destId="{3A693E52-69D4-4BA4-B1DC-33879A157594}" srcOrd="1" destOrd="0" presId="urn:microsoft.com/office/officeart/2005/8/layout/orgChart1#1"/>
    <dgm:cxn modelId="{B84B4B7D-B13E-4CF2-AB00-CA5B88A4532A}" type="presParOf" srcId="{D0C4CC1C-1CA1-4056-9BD4-9A772B1F9C3E}" destId="{71629CD5-63F7-4AF3-AD01-E688FDD4F5A6}" srcOrd="1" destOrd="0" presId="urn:microsoft.com/office/officeart/2005/8/layout/orgChart1#1"/>
    <dgm:cxn modelId="{2AA38980-17E7-401E-B9E9-6F95333A34C0}" type="presParOf" srcId="{D0C4CC1C-1CA1-4056-9BD4-9A772B1F9C3E}" destId="{70C60762-B1BC-4746-B90A-65CED9FF75E2}" srcOrd="2" destOrd="0" presId="urn:microsoft.com/office/officeart/2005/8/layout/orgChart1#1"/>
    <dgm:cxn modelId="{EEC65A83-C743-4719-A365-2B385A2D8444}" type="presParOf" srcId="{EE8008BF-7460-407F-86C8-230158D4D5DB}" destId="{D0B5A6EA-AE8F-476E-91CB-59B3ED1872AF}" srcOrd="2" destOrd="0" presId="urn:microsoft.com/office/officeart/2005/8/layout/orgChart1#1"/>
    <dgm:cxn modelId="{E735042F-E1CA-482E-9041-2BC7AA4436D5}" type="presParOf" srcId="{EE8008BF-7460-407F-86C8-230158D4D5DB}" destId="{A8FB3648-B068-415C-B7D2-0932E6A074A1}" srcOrd="3" destOrd="0" presId="urn:microsoft.com/office/officeart/2005/8/layout/orgChart1#1"/>
    <dgm:cxn modelId="{92468B8E-9677-4C74-A6B2-0B07BFB69EE1}" type="presParOf" srcId="{A8FB3648-B068-415C-B7D2-0932E6A074A1}" destId="{EF959D77-DDAF-403F-8D15-665945122695}" srcOrd="0" destOrd="0" presId="urn:microsoft.com/office/officeart/2005/8/layout/orgChart1#1"/>
    <dgm:cxn modelId="{3B1EBA7B-BBFA-47B0-8808-20EC3C437D57}" type="presParOf" srcId="{EF959D77-DDAF-403F-8D15-665945122695}" destId="{D77F8048-1EEB-4A20-9F71-CADC79D322B8}" srcOrd="0" destOrd="0" presId="urn:microsoft.com/office/officeart/2005/8/layout/orgChart1#1"/>
    <dgm:cxn modelId="{EDFC5CBB-14C4-41F2-986F-A91731235FF6}" type="presParOf" srcId="{EF959D77-DDAF-403F-8D15-665945122695}" destId="{7361843A-7DA1-4D51-B4C4-3E6D01944E69}" srcOrd="1" destOrd="0" presId="urn:microsoft.com/office/officeart/2005/8/layout/orgChart1#1"/>
    <dgm:cxn modelId="{D5BA41C5-D9C0-46C8-9F94-BE110C950630}" type="presParOf" srcId="{A8FB3648-B068-415C-B7D2-0932E6A074A1}" destId="{973A4363-4CCC-4117-AD5D-E2A1C563B154}" srcOrd="1" destOrd="0" presId="urn:microsoft.com/office/officeart/2005/8/layout/orgChart1#1"/>
    <dgm:cxn modelId="{3D31AD47-9C31-4794-8019-5F817615FE45}" type="presParOf" srcId="{A8FB3648-B068-415C-B7D2-0932E6A074A1}" destId="{9FF31E36-6E31-49FC-8F45-3A778B4A7D2F}" srcOrd="2" destOrd="0" presId="urn:microsoft.com/office/officeart/2005/8/layout/orgChart1#1"/>
    <dgm:cxn modelId="{8BAC9AF6-30E8-4733-9926-07BB13981015}" type="presParOf" srcId="{EE8008BF-7460-407F-86C8-230158D4D5DB}" destId="{62BCAA82-72EB-4D60-877C-5B928A442FDF}" srcOrd="4" destOrd="0" presId="urn:microsoft.com/office/officeart/2005/8/layout/orgChart1#1"/>
    <dgm:cxn modelId="{20A060E8-3714-41FB-A976-EDBECB5B6686}" type="presParOf" srcId="{EE8008BF-7460-407F-86C8-230158D4D5DB}" destId="{3AD3F5C7-675B-4378-917C-18102FF4CEEB}" srcOrd="5" destOrd="0" presId="urn:microsoft.com/office/officeart/2005/8/layout/orgChart1#1"/>
    <dgm:cxn modelId="{226BD5D6-1EAC-42AD-A5EC-7B52ACD6C66C}" type="presParOf" srcId="{3AD3F5C7-675B-4378-917C-18102FF4CEEB}" destId="{B4DA4426-12D4-45C7-982A-86135158DEDB}" srcOrd="0" destOrd="0" presId="urn:microsoft.com/office/officeart/2005/8/layout/orgChart1#1"/>
    <dgm:cxn modelId="{1E4EF26F-6EA1-41F9-BF44-33D37F7DFB4B}" type="presParOf" srcId="{B4DA4426-12D4-45C7-982A-86135158DEDB}" destId="{423E97DE-FE11-4891-8EAE-6E27251627BC}" srcOrd="0" destOrd="0" presId="urn:microsoft.com/office/officeart/2005/8/layout/orgChart1#1"/>
    <dgm:cxn modelId="{412F8DD6-3229-4CFC-8147-FA78F573A2EB}" type="presParOf" srcId="{B4DA4426-12D4-45C7-982A-86135158DEDB}" destId="{635BFD3B-CA88-4914-9CA3-EA3E13FD6F34}" srcOrd="1" destOrd="0" presId="urn:microsoft.com/office/officeart/2005/8/layout/orgChart1#1"/>
    <dgm:cxn modelId="{E8EB6D37-55E9-4486-A425-11AB68229965}" type="presParOf" srcId="{3AD3F5C7-675B-4378-917C-18102FF4CEEB}" destId="{29CA58AA-A022-4FC5-B6F9-1964BEAFDDB9}" srcOrd="1" destOrd="0" presId="urn:microsoft.com/office/officeart/2005/8/layout/orgChart1#1"/>
    <dgm:cxn modelId="{F6EC831F-DFDC-4561-ABD3-B48F0C0E1FF9}" type="presParOf" srcId="{3AD3F5C7-675B-4378-917C-18102FF4CEEB}" destId="{627521E9-FD74-4AEA-B1AD-7F014933975D}" srcOrd="2" destOrd="0" presId="urn:microsoft.com/office/officeart/2005/8/layout/orgChart1#1"/>
    <dgm:cxn modelId="{FB7F9E46-0C7B-41F3-BCA9-5876DEF0DAEF}" type="presParOf" srcId="{1087DA96-B7FA-4EE9-9F51-42113272E381}" destId="{FA21157E-CE31-4FB7-BBE6-A8B6F84996E8}" srcOrd="2" destOrd="0" presId="urn:microsoft.com/office/officeart/2005/8/layout/orgChart1#1"/>
    <dgm:cxn modelId="{F2035BB7-BF3B-4616-823F-506C8AA5CC50}" type="presParOf" srcId="{FA21157E-CE31-4FB7-BBE6-A8B6F84996E8}" destId="{304B6A53-D335-44DE-9673-B1D21F10163B}" srcOrd="0" destOrd="0" presId="urn:microsoft.com/office/officeart/2005/8/layout/orgChart1#1"/>
    <dgm:cxn modelId="{3669C3D2-9F27-4B85-909B-92373317EBDF}" type="presParOf" srcId="{FA21157E-CE31-4FB7-BBE6-A8B6F84996E8}" destId="{454F978A-6BD4-4FEC-8728-2073F38DBF72}" srcOrd="1" destOrd="0" presId="urn:microsoft.com/office/officeart/2005/8/layout/orgChart1#1"/>
    <dgm:cxn modelId="{52447618-164A-431C-8EE0-A61BD8618D03}" type="presParOf" srcId="{454F978A-6BD4-4FEC-8728-2073F38DBF72}" destId="{E2D61443-AF5A-4093-BFBF-C38B2D3FF9CE}" srcOrd="0" destOrd="0" presId="urn:microsoft.com/office/officeart/2005/8/layout/orgChart1#1"/>
    <dgm:cxn modelId="{2491AA3F-7CD4-4409-B67E-6BABEF0BF891}" type="presParOf" srcId="{E2D61443-AF5A-4093-BFBF-C38B2D3FF9CE}" destId="{EB4B0163-4221-44EA-9FC9-EB3918DEC983}" srcOrd="0" destOrd="0" presId="urn:microsoft.com/office/officeart/2005/8/layout/orgChart1#1"/>
    <dgm:cxn modelId="{A95D03CB-D9A6-4A5A-A4C4-66523D6E8DB7}" type="presParOf" srcId="{E2D61443-AF5A-4093-BFBF-C38B2D3FF9CE}" destId="{CFE4CB5E-D85C-4282-B089-BCA2A9C767CF}" srcOrd="1" destOrd="0" presId="urn:microsoft.com/office/officeart/2005/8/layout/orgChart1#1"/>
    <dgm:cxn modelId="{428D7BBE-16AA-476F-A594-02ABF2B8831C}" type="presParOf" srcId="{454F978A-6BD4-4FEC-8728-2073F38DBF72}" destId="{0F8CBEFE-2000-4142-ACFA-8B619F8000DA}" srcOrd="1" destOrd="0" presId="urn:microsoft.com/office/officeart/2005/8/layout/orgChart1#1"/>
    <dgm:cxn modelId="{53FCEB03-DE77-4D63-8398-04D5F85D8FBF}" type="presParOf" srcId="{454F978A-6BD4-4FEC-8728-2073F38DBF72}" destId="{E9094FA7-CB5D-4A75-B347-9556AC33D3ED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B6A53-D335-44DE-9673-B1D21F10163B}">
      <dsp:nvSpPr>
        <dsp:cNvPr id="0" name=""/>
        <dsp:cNvSpPr/>
      </dsp:nvSpPr>
      <dsp:spPr>
        <a:xfrm>
          <a:off x="3161583" y="1247810"/>
          <a:ext cx="206802" cy="905993"/>
        </a:xfrm>
        <a:custGeom>
          <a:avLst/>
          <a:gdLst/>
          <a:ahLst/>
          <a:cxnLst/>
          <a:rect l="0" t="0" r="0" b="0"/>
          <a:pathLst>
            <a:path>
              <a:moveTo>
                <a:pt x="206802" y="0"/>
              </a:moveTo>
              <a:lnTo>
                <a:pt x="206802" y="905993"/>
              </a:lnTo>
              <a:lnTo>
                <a:pt x="0" y="90599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BCAA82-72EB-4D60-877C-5B928A442FDF}">
      <dsp:nvSpPr>
        <dsp:cNvPr id="0" name=""/>
        <dsp:cNvSpPr/>
      </dsp:nvSpPr>
      <dsp:spPr>
        <a:xfrm>
          <a:off x="3368386" y="1247810"/>
          <a:ext cx="2383158" cy="18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185"/>
              </a:lnTo>
              <a:lnTo>
                <a:pt x="2383158" y="1605185"/>
              </a:lnTo>
              <a:lnTo>
                <a:pt x="2383158" y="181198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B5A6EA-AE8F-476E-91CB-59B3ED1872AF}">
      <dsp:nvSpPr>
        <dsp:cNvPr id="0" name=""/>
        <dsp:cNvSpPr/>
      </dsp:nvSpPr>
      <dsp:spPr>
        <a:xfrm>
          <a:off x="3322666" y="1247810"/>
          <a:ext cx="91440" cy="18119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1198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EA13E3-C87C-4C79-A27D-2B7D7D1D7F86}">
      <dsp:nvSpPr>
        <dsp:cNvPr id="0" name=""/>
        <dsp:cNvSpPr/>
      </dsp:nvSpPr>
      <dsp:spPr>
        <a:xfrm>
          <a:off x="985228" y="1247810"/>
          <a:ext cx="2383158" cy="1811987"/>
        </a:xfrm>
        <a:custGeom>
          <a:avLst/>
          <a:gdLst/>
          <a:ahLst/>
          <a:cxnLst/>
          <a:rect l="0" t="0" r="0" b="0"/>
          <a:pathLst>
            <a:path>
              <a:moveTo>
                <a:pt x="2383158" y="0"/>
              </a:moveTo>
              <a:lnTo>
                <a:pt x="2383158" y="1605185"/>
              </a:lnTo>
              <a:lnTo>
                <a:pt x="0" y="1605185"/>
              </a:lnTo>
              <a:lnTo>
                <a:pt x="0" y="1811987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7B0AEE-EDD1-47F1-8A04-B34E75D317E7}">
      <dsp:nvSpPr>
        <dsp:cNvPr id="0" name=""/>
        <dsp:cNvSpPr/>
      </dsp:nvSpPr>
      <dsp:spPr>
        <a:xfrm>
          <a:off x="2383610" y="263034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/>
        </a:p>
      </dsp:txBody>
      <dsp:txXfrm>
        <a:off x="2383610" y="263034"/>
        <a:ext cx="1969552" cy="984776"/>
      </dsp:txXfrm>
    </dsp:sp>
    <dsp:sp modelId="{997CFD3E-6922-4E8C-B44C-CEC6F13533E1}">
      <dsp:nvSpPr>
        <dsp:cNvPr id="0" name=""/>
        <dsp:cNvSpPr/>
      </dsp:nvSpPr>
      <dsp:spPr>
        <a:xfrm>
          <a:off x="452" y="3059798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/>
        </a:p>
      </dsp:txBody>
      <dsp:txXfrm>
        <a:off x="452" y="3059798"/>
        <a:ext cx="1969552" cy="984776"/>
      </dsp:txXfrm>
    </dsp:sp>
    <dsp:sp modelId="{D77F8048-1EEB-4A20-9F71-CADC79D322B8}">
      <dsp:nvSpPr>
        <dsp:cNvPr id="0" name=""/>
        <dsp:cNvSpPr/>
      </dsp:nvSpPr>
      <dsp:spPr>
        <a:xfrm>
          <a:off x="2383610" y="3059798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/>
        </a:p>
      </dsp:txBody>
      <dsp:txXfrm>
        <a:off x="2383610" y="3059798"/>
        <a:ext cx="1969552" cy="984776"/>
      </dsp:txXfrm>
    </dsp:sp>
    <dsp:sp modelId="{423E97DE-FE11-4891-8EAE-6E27251627BC}">
      <dsp:nvSpPr>
        <dsp:cNvPr id="0" name=""/>
        <dsp:cNvSpPr/>
      </dsp:nvSpPr>
      <dsp:spPr>
        <a:xfrm>
          <a:off x="4766768" y="3059798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/>
        </a:p>
      </dsp:txBody>
      <dsp:txXfrm>
        <a:off x="4766768" y="3059798"/>
        <a:ext cx="1969552" cy="984776"/>
      </dsp:txXfrm>
    </dsp:sp>
    <dsp:sp modelId="{EB4B0163-4221-44EA-9FC9-EB3918DEC983}">
      <dsp:nvSpPr>
        <dsp:cNvPr id="0" name=""/>
        <dsp:cNvSpPr/>
      </dsp:nvSpPr>
      <dsp:spPr>
        <a:xfrm>
          <a:off x="1192031" y="1661416"/>
          <a:ext cx="1969552" cy="9847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900" kern="1200" dirty="0"/>
        </a:p>
      </dsp:txBody>
      <dsp:txXfrm>
        <a:off x="1192031" y="1661416"/>
        <a:ext cx="1969552" cy="984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#1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97A0CB3-38C4-4821-8FCA-6147DAB6C0EC}" type="datetimeFigureOut">
              <a:rPr lang="zh-CN" altLang="en-US" smtClean="0"/>
              <a:t>2019/8/13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D96AE9A9-A593-4FCC-B072-F293AADB57E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25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2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7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99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10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345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16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AE9A9-A593-4FCC-B072-F293AADB57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6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9831-FEF2-4E24-BF0C-8A4F238EE06A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9831-FEF2-4E24-BF0C-8A4F238EE06A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9831-FEF2-4E24-BF0C-8A4F238EE06A}" type="datetimeFigureOut">
              <a:rPr lang="zh-CN" altLang="en-US" smtClean="0"/>
              <a:t>2019/8/13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B730-34B9-43A7-8D85-011A1C6AEE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35630" y="2367915"/>
            <a:ext cx="591312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AIE18</a:t>
            </a:r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班</a:t>
            </a:r>
          </a:p>
          <a:p>
            <a:pPr algn="ctr"/>
            <a:r>
              <a:rPr lang="zh-CN" alt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结业项目立项</a:t>
            </a:r>
          </a:p>
        </p:txBody>
      </p:sp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66787" y="1236446"/>
            <a:ext cx="9711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扫描</a:t>
            </a:r>
            <a:r>
              <a:rPr lang="zh-CN" altLang="en-US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收据</a:t>
            </a:r>
            <a:r>
              <a:rPr lang="en-US" altLang="zh-CN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OCR</a:t>
            </a:r>
            <a:r>
              <a:rPr lang="zh-CN" altLang="en-US" sz="6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6000" b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信息提取</a:t>
            </a:r>
            <a:endParaRPr lang="en-US" altLang="zh-CN" sz="6000" b="1" spc="6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723" name="文本框 3"/>
          <p:cNvSpPr txBox="1">
            <a:spLocks noChangeArrowheads="1"/>
          </p:cNvSpPr>
          <p:nvPr/>
        </p:nvSpPr>
        <p:spPr bwMode="auto">
          <a:xfrm>
            <a:off x="8682990" y="5274310"/>
            <a:ext cx="336296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 eaLnBrk="0" fontAlgn="auto" hangingPunct="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AIE18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班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eaLnBrk="0" fontAlgn="auto" hangingPunct="0">
              <a:lnSpc>
                <a:spcPct val="150000"/>
              </a:lnSpc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15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8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006850" y="554355"/>
            <a:ext cx="4053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项目总目标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1857" y="1930534"/>
            <a:ext cx="102831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、扫描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的收据文本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本地化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、扫描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OCR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扫描收据中提取关键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信息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833495" y="521335"/>
            <a:ext cx="42652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项目总体计划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2197002" y="315055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4702712" y="217900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179212" y="1342708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9644282" y="473393"/>
            <a:ext cx="401955" cy="1334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dirty="0" smtClean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4400" b="1" dirty="0" smtClean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287780" y="4478020"/>
            <a:ext cx="2016125" cy="196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sz="2400" dirty="0">
              <a:solidFill>
                <a:schemeClr val="bg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3800158" y="3501390"/>
            <a:ext cx="20161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6312218" y="2662555"/>
            <a:ext cx="2016125" cy="1800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zh-CN" sz="2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7" name="矩形 7"/>
          <p:cNvSpPr>
            <a:spLocks noChangeArrowheads="1"/>
          </p:cNvSpPr>
          <p:nvPr/>
        </p:nvSpPr>
        <p:spPr bwMode="auto">
          <a:xfrm>
            <a:off x="8813800" y="1808460"/>
            <a:ext cx="2016125" cy="1798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Y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189605" y="240665"/>
            <a:ext cx="5814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里程碑节点及事件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39900" y="1304925"/>
          <a:ext cx="8712200" cy="541432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196975"/>
                <a:gridCol w="876935"/>
                <a:gridCol w="2349500"/>
                <a:gridCol w="4288790"/>
              </a:tblGrid>
              <a:tr h="4686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阶段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日期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主要工作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重要里程碑</a:t>
                      </a:r>
                    </a:p>
                  </a:txBody>
                  <a:tcPr marL="60611" marR="60611" marT="0" marB="0" anchor="ctr"/>
                </a:tc>
              </a:tr>
              <a:tr h="1350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dirty="0" smtClean="0">
                          <a:effectLst/>
                        </a:rPr>
                        <a:t>前期研究</a:t>
                      </a: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 smtClean="0">
                        <a:effectLst/>
                      </a:endParaRPr>
                    </a:p>
                  </a:txBody>
                  <a:tcPr marL="60611" marR="60611" marT="0" marB="0" anchor="ctr"/>
                </a:tc>
              </a:tr>
              <a:tr h="10179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立项开发</a:t>
                      </a:r>
                      <a:endParaRPr lang="zh-CN" alt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 smtClean="0">
                        <a:effectLst/>
                      </a:endParaRPr>
                    </a:p>
                  </a:txBody>
                  <a:tcPr marL="60611" marR="60611" marT="0" marB="0" anchor="ctr"/>
                </a:tc>
              </a:tr>
              <a:tr h="12503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立项开发</a:t>
                      </a:r>
                      <a:endParaRPr lang="zh-CN" alt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rowSpan="3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rowSpan="4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 smtClean="0">
                        <a:effectLst/>
                      </a:endParaRPr>
                    </a:p>
                  </a:txBody>
                  <a:tcPr marL="60611" marR="60611" marT="0" marB="0"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sz="2000" dirty="0">
                          <a:effectLst/>
                        </a:rPr>
                        <a:t>项目集成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buNone/>
                      </a:pPr>
                      <a:endParaRPr lang="en-US" altLang="zh-CN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None/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rowSpan="2"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  <a:buNone/>
                      </a:pPr>
                      <a:endParaRPr lang="zh-CN" altLang="en-US" sz="2000" dirty="0">
                        <a:effectLst/>
                      </a:endParaRPr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</a:tr>
              <a:tr h="125063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0611" marR="60611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endParaRPr lang="zh-CN" altLang="en-US" sz="2000" dirty="0" smtClean="0">
                        <a:effectLst/>
                      </a:endParaRPr>
                    </a:p>
                  </a:txBody>
                  <a:tcPr marL="60611" marR="60611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00425" y="562610"/>
            <a:ext cx="5412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项目组织结构图</a:t>
            </a:r>
          </a:p>
        </p:txBody>
      </p:sp>
      <p:graphicFrame>
        <p:nvGraphicFramePr>
          <p:cNvPr id="3" name="图示 2"/>
          <p:cNvGraphicFramePr/>
          <p:nvPr/>
        </p:nvGraphicFramePr>
        <p:xfrm>
          <a:off x="2738119" y="1653308"/>
          <a:ext cx="6736773" cy="4307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"/>
    </mc:Choice>
    <mc:Fallback xmlns="">
      <p:transition spd="slow" advTm="15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环Logo-左右结构-白色-透明底色-带英文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7120" y="165735"/>
            <a:ext cx="2005330" cy="634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05859" y="2489787"/>
            <a:ext cx="4805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8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"/>
    </mc:Choice>
    <mc:Fallback xmlns="">
      <p:transition spd="slow" advTm="4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PASSING_SCORE" val="0.000000"/>
  <p:tag name="ISPRING_ULTRA_SCORM_COURSE_ID" val="3FF42B40-7656-4B83-B7BC-A206AD97574E"/>
  <p:tag name="ISPRINGONLINEFOLDERID" val="0"/>
  <p:tag name="ISPRINGONLINEFOLDERPATH" val="Content List"/>
  <p:tag name="ISPRINGCLOUDFOLDERID" val="0"/>
  <p:tag name="ISPRINGCLOUDFOLDERPATH" val="Repository"/>
  <p:tag name="ISPRING_OUTPUT_FOLDER" val="D:\ppt\第12批\683393"/>
  <p:tag name="ISPRING_PRESENTATION_TITLE" val="PPT源文件"/>
  <p:tag name="ISPRING_FIRST_PUBLISH" val="1"/>
  <p:tag name="ISPRING_SCORM_RATE_QUIZZES" val="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1,0|2,5385211|3,15594532"/>
  <p:tag name="LINKREPLACED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2b25r00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81</Words>
  <Application>Microsoft Office PowerPoint</Application>
  <PresentationFormat>宽屏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字魂59号-创粗黑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PPT源文件</dc:title>
  <dc:creator>逆流的小鱼</dc:creator>
  <cp:lastModifiedBy>Windows 用户</cp:lastModifiedBy>
  <cp:revision>24</cp:revision>
  <dcterms:created xsi:type="dcterms:W3CDTF">2018-05-06T14:31:00Z</dcterms:created>
  <dcterms:modified xsi:type="dcterms:W3CDTF">2019-08-13T06:18:07Z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