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81" r:id="rId3"/>
    <p:sldId id="270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3"/>
    <p:restoredTop sz="74631"/>
  </p:normalViewPr>
  <p:slideViewPr>
    <p:cSldViewPr snapToGrid="0" snapToObjects="1">
      <p:cViewPr varScale="1">
        <p:scale>
          <a:sx n="91" d="100"/>
          <a:sy n="91" d="100"/>
        </p:scale>
        <p:origin x="2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9A72-C6F2-C643-AC86-6959E56FE9D4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C3C6-1F3B-E041-83E1-FFECF7E9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will show the error after you click submit 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3C3C6-1F3B-E041-83E1-FFECF7E98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4933-6B48-F240-A7A9-E06E070127D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5604-2681-2746-81B7-6AE26A8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Greate</a:t>
            </a:r>
            <a:r>
              <a:rPr lang="en-US" dirty="0"/>
              <a:t> 30 March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45206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8D1378F-4227-E846-B542-44AF3C8B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9" y="986732"/>
            <a:ext cx="3818082" cy="35769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44044-674F-FA46-88B4-EBB72E5C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421409" y="377176"/>
            <a:ext cx="3818082" cy="17884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981BE-EF02-0148-9988-FCBAA7833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6" b="15509"/>
          <a:stretch/>
        </p:blipFill>
        <p:spPr>
          <a:xfrm>
            <a:off x="421409" y="2165646"/>
            <a:ext cx="3651827" cy="609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59D55-6621-4C42-AE10-BE905EBD3EB4}"/>
              </a:ext>
            </a:extLst>
          </p:cNvPr>
          <p:cNvSpPr txBox="1"/>
          <p:nvPr/>
        </p:nvSpPr>
        <p:spPr>
          <a:xfrm>
            <a:off x="4932795" y="4563672"/>
            <a:ext cx="32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Darn... our smallest size is 8x8 </a:t>
            </a:r>
            <a:r>
              <a:rPr lang="en-US" dirty="0" err="1"/>
              <a:t>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3314C-14DE-5C48-84E0-F49B5B8BBCCE}"/>
              </a:ext>
            </a:extLst>
          </p:cNvPr>
          <p:cNvSpPr txBox="1"/>
          <p:nvPr/>
        </p:nvSpPr>
        <p:spPr>
          <a:xfrm>
            <a:off x="4932795" y="1336721"/>
            <a:ext cx="6021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3 quotation modules </a:t>
            </a:r>
          </a:p>
          <a:p>
            <a:endParaRPr lang="en-US" dirty="0"/>
          </a:p>
          <a:p>
            <a:r>
              <a:rPr lang="en-US" dirty="0"/>
              <a:t>Need error messages that appear below their respective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 Oops… How should we address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- Oops… you missed this!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NO - Oops… don’t worry we won’t share this</a:t>
            </a:r>
          </a:p>
        </p:txBody>
      </p:sp>
    </p:spTree>
    <p:extLst>
      <p:ext uri="{BB962C8B-B14F-4D97-AF65-F5344CB8AC3E}">
        <p14:creationId xmlns:p14="http://schemas.microsoft.com/office/powerpoint/2010/main" val="37411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 placements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5304" y="1690687"/>
            <a:ext cx="59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error message if user types in a size below 8x8 or nothing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2450" y="3483199"/>
            <a:ext cx="32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Darn... our smallest size is 8x8 </a:t>
            </a:r>
            <a:r>
              <a:rPr lang="en-US" dirty="0" err="1"/>
              <a:t>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597400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6" b="15509"/>
          <a:stretch/>
        </p:blipFill>
        <p:spPr>
          <a:xfrm>
            <a:off x="1035050" y="3317028"/>
            <a:ext cx="4203700" cy="701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0"/>
          <a:stretch/>
        </p:blipFill>
        <p:spPr>
          <a:xfrm>
            <a:off x="838200" y="4018702"/>
            <a:ext cx="4597400" cy="1457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4D283-999A-D94B-B879-057A97B7EC5C}"/>
              </a:ext>
            </a:extLst>
          </p:cNvPr>
          <p:cNvCxnSpPr/>
          <p:nvPr/>
        </p:nvCxnSpPr>
        <p:spPr>
          <a:xfrm flipH="1">
            <a:off x="3756074" y="1927274"/>
            <a:ext cx="2405575" cy="5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6FABF-383C-C14C-A2BB-318CE4DD44B9}"/>
              </a:ext>
            </a:extLst>
          </p:cNvPr>
          <p:cNvCxnSpPr/>
          <p:nvPr/>
        </p:nvCxnSpPr>
        <p:spPr>
          <a:xfrm flipH="1">
            <a:off x="4691266" y="1949927"/>
            <a:ext cx="2405575" cy="5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0B3D1C5-19F7-E24F-AC7F-915858813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68"/>
          <a:stretch/>
        </p:blipFill>
        <p:spPr>
          <a:xfrm>
            <a:off x="313788" y="948285"/>
            <a:ext cx="5664981" cy="27167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307D1-5038-5F47-AF68-5836D62E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755"/>
          <a:stretch/>
        </p:blipFill>
        <p:spPr>
          <a:xfrm>
            <a:off x="313788" y="310249"/>
            <a:ext cx="11322804" cy="13650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97ED3-4C8A-2F42-9ED5-9CCEB3E30E65}"/>
              </a:ext>
            </a:extLst>
          </p:cNvPr>
          <p:cNvSpPr txBox="1"/>
          <p:nvPr/>
        </p:nvSpPr>
        <p:spPr>
          <a:xfrm>
            <a:off x="6447302" y="1675254"/>
            <a:ext cx="6021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contact us field</a:t>
            </a:r>
          </a:p>
          <a:p>
            <a:endParaRPr lang="en-US" dirty="0"/>
          </a:p>
          <a:p>
            <a:r>
              <a:rPr lang="en-US" dirty="0"/>
              <a:t>Need error messages that appear below their respective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 Oops… How should we address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- Oops… you missed this!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NO - Oops… don’t worry we won’t share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– Don’t you want to ask something?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2FEBC-7D7F-AD4D-BB70-315B2602B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6" b="15509"/>
          <a:stretch/>
        </p:blipFill>
        <p:spPr>
          <a:xfrm>
            <a:off x="496668" y="1529261"/>
            <a:ext cx="5482101" cy="609556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9DB7520-EF41-5641-B76A-3074D8B26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5"/>
          <a:stretch/>
        </p:blipFill>
        <p:spPr>
          <a:xfrm>
            <a:off x="313788" y="3983578"/>
            <a:ext cx="11322804" cy="2536973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C5947A7-DC62-834E-9F42-E10D1B08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25" t="64806" b="6615"/>
          <a:stretch/>
        </p:blipFill>
        <p:spPr>
          <a:xfrm>
            <a:off x="10021469" y="6161649"/>
            <a:ext cx="1431123" cy="618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F3B50-22F9-7F4F-8CC4-EE3C9BA31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6" b="15509"/>
          <a:stretch/>
        </p:blipFill>
        <p:spPr>
          <a:xfrm>
            <a:off x="5975190" y="5682346"/>
            <a:ext cx="5482101" cy="6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CF75A-007F-C24A-AADE-C06287BE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2" y="312908"/>
            <a:ext cx="9499600" cy="600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562EF-6429-7C41-B3A7-5C070C458BF5}"/>
              </a:ext>
            </a:extLst>
          </p:cNvPr>
          <p:cNvSpPr txBox="1"/>
          <p:nvPr/>
        </p:nvSpPr>
        <p:spPr>
          <a:xfrm>
            <a:off x="7497189" y="4923347"/>
            <a:ext cx="4390011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Thank you page on desktop has a bottom space.</a:t>
            </a:r>
          </a:p>
          <a:p>
            <a:r>
              <a:rPr lang="en-US" dirty="0"/>
              <a:t>The footer should be anchored down.</a:t>
            </a:r>
          </a:p>
          <a:p>
            <a:r>
              <a:rPr lang="en-US" dirty="0"/>
              <a:t>We can increase the height of the green portion.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37C5AA-1A4A-4D43-9EBE-A9E64B20618D}"/>
              </a:ext>
            </a:extLst>
          </p:cNvPr>
          <p:cNvCxnSpPr>
            <a:cxnSpLocks/>
          </p:cNvCxnSpPr>
          <p:nvPr/>
        </p:nvCxnSpPr>
        <p:spPr>
          <a:xfrm flipH="1">
            <a:off x="5394652" y="5385012"/>
            <a:ext cx="210253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15600</TotalTime>
  <Words>170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Greate 30 March</vt:lpstr>
      <vt:lpstr>PowerPoint Presentation</vt:lpstr>
      <vt:lpstr>Error message placements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</dc:title>
  <dc:creator>Lucius Young</dc:creator>
  <cp:lastModifiedBy>Lucius Young</cp:lastModifiedBy>
  <cp:revision>41</cp:revision>
  <dcterms:created xsi:type="dcterms:W3CDTF">2017-11-03T15:43:44Z</dcterms:created>
  <dcterms:modified xsi:type="dcterms:W3CDTF">2018-03-29T23:45:15Z</dcterms:modified>
</cp:coreProperties>
</file>