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Roboto Medium"/>
      <p:regular r:id="rId26"/>
      <p:bold r:id="rId27"/>
      <p:italic r:id="rId28"/>
      <p:boldItalic r:id="rId29"/>
    </p:embeddedFont>
    <p:embeddedFont>
      <p:font typeface="Roboto Light"/>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613">
          <p15:clr>
            <a:srgbClr val="A4A3A4"/>
          </p15:clr>
        </p15:guide>
        <p15:guide id="2" orient="horz" pos="1417">
          <p15:clr>
            <a:srgbClr val="9AA0A6"/>
          </p15:clr>
        </p15:guide>
        <p15:guide id="3" pos="2166">
          <p15:clr>
            <a:srgbClr val="9AA0A6"/>
          </p15:clr>
        </p15:guide>
        <p15:guide id="4" pos="3515">
          <p15:clr>
            <a:srgbClr val="9AA0A6"/>
          </p15:clr>
        </p15:guide>
        <p15:guide id="5" orient="horz" pos="305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13"/>
        <p:guide pos="1417" orient="horz"/>
        <p:guide pos="2166"/>
        <p:guide pos="3515"/>
        <p:guide pos="305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fntdata"/><Relationship Id="rId30" Type="http://schemas.openxmlformats.org/officeDocument/2006/relationships/font" Target="fonts/RobotoLight-regular.fntdata"/><Relationship Id="rId11" Type="http://schemas.openxmlformats.org/officeDocument/2006/relationships/slide" Target="slides/slide6.xml"/><Relationship Id="rId33" Type="http://schemas.openxmlformats.org/officeDocument/2006/relationships/font" Target="fonts/RobotoLight-boldItalic.fntdata"/><Relationship Id="rId10" Type="http://schemas.openxmlformats.org/officeDocument/2006/relationships/slide" Target="slides/slide5.xml"/><Relationship Id="rId32" Type="http://schemas.openxmlformats.org/officeDocument/2006/relationships/font" Target="fonts/RobotoLight-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a8380e082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a8380e082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a8380e082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a8380e082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a8380e082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a8380e082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a8380e082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a8380e082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a8380e0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a8380e0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a8380e08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a8380e08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a8380e082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a8380e082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50602b8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50602b8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9a8380e082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9a8380e082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9a8380e082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9a8380e082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a8380e08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a8380e08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a8380e082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a8380e082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a8380e082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a8380e082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a8380e082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a8380e082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a8380e08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a8380e08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F94A4"/>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Clr>
                <a:srgbClr val="000000"/>
              </a:buClr>
              <a:buSzPts val="3600"/>
              <a:buNone/>
              <a:defRPr sz="3600">
                <a:solidFill>
                  <a:srgbClr val="000000"/>
                </a:solidFill>
              </a:defRPr>
            </a:lvl2pPr>
            <a:lvl3pPr lvl="2">
              <a:spcBef>
                <a:spcPts val="0"/>
              </a:spcBef>
              <a:spcAft>
                <a:spcPts val="0"/>
              </a:spcAft>
              <a:buClr>
                <a:srgbClr val="000000"/>
              </a:buClr>
              <a:buSzPts val="3600"/>
              <a:buNone/>
              <a:defRPr sz="3600">
                <a:solidFill>
                  <a:srgbClr val="000000"/>
                </a:solidFill>
              </a:defRPr>
            </a:lvl3pPr>
            <a:lvl4pPr lvl="3">
              <a:spcBef>
                <a:spcPts val="0"/>
              </a:spcBef>
              <a:spcAft>
                <a:spcPts val="0"/>
              </a:spcAft>
              <a:buClr>
                <a:srgbClr val="000000"/>
              </a:buClr>
              <a:buSzPts val="3600"/>
              <a:buNone/>
              <a:defRPr sz="3600">
                <a:solidFill>
                  <a:srgbClr val="000000"/>
                </a:solidFill>
              </a:defRPr>
            </a:lvl4pPr>
            <a:lvl5pPr lvl="4">
              <a:spcBef>
                <a:spcPts val="0"/>
              </a:spcBef>
              <a:spcAft>
                <a:spcPts val="0"/>
              </a:spcAft>
              <a:buClr>
                <a:srgbClr val="000000"/>
              </a:buClr>
              <a:buSzPts val="3600"/>
              <a:buNone/>
              <a:defRPr sz="3600">
                <a:solidFill>
                  <a:srgbClr val="000000"/>
                </a:solidFill>
              </a:defRPr>
            </a:lvl5pPr>
            <a:lvl6pPr lvl="5">
              <a:spcBef>
                <a:spcPts val="0"/>
              </a:spcBef>
              <a:spcAft>
                <a:spcPts val="0"/>
              </a:spcAft>
              <a:buClr>
                <a:srgbClr val="000000"/>
              </a:buClr>
              <a:buSzPts val="3600"/>
              <a:buNone/>
              <a:defRPr sz="3600">
                <a:solidFill>
                  <a:srgbClr val="000000"/>
                </a:solidFill>
              </a:defRPr>
            </a:lvl6pPr>
            <a:lvl7pPr lvl="6">
              <a:spcBef>
                <a:spcPts val="0"/>
              </a:spcBef>
              <a:spcAft>
                <a:spcPts val="0"/>
              </a:spcAft>
              <a:buClr>
                <a:srgbClr val="000000"/>
              </a:buClr>
              <a:buSzPts val="3600"/>
              <a:buNone/>
              <a:defRPr sz="3600">
                <a:solidFill>
                  <a:srgbClr val="000000"/>
                </a:solidFill>
              </a:defRPr>
            </a:lvl7pPr>
            <a:lvl8pPr lvl="7">
              <a:spcBef>
                <a:spcPts val="0"/>
              </a:spcBef>
              <a:spcAft>
                <a:spcPts val="0"/>
              </a:spcAft>
              <a:buClr>
                <a:srgbClr val="000000"/>
              </a:buClr>
              <a:buSzPts val="3600"/>
              <a:buNone/>
              <a:defRPr sz="3600">
                <a:solidFill>
                  <a:srgbClr val="000000"/>
                </a:solidFill>
              </a:defRPr>
            </a:lvl8pPr>
            <a:lvl9pPr lvl="8">
              <a:spcBef>
                <a:spcPts val="0"/>
              </a:spcBef>
              <a:spcAft>
                <a:spcPts val="0"/>
              </a:spcAft>
              <a:buClr>
                <a:srgbClr val="000000"/>
              </a:buClr>
              <a:buSzPts val="3600"/>
              <a:buNone/>
              <a:defRPr sz="3600">
                <a:solidFill>
                  <a:srgbClr val="000000"/>
                </a:solidFill>
              </a:defRPr>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4" name="Google Shape;54;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440000"/>
          </a:xfrm>
          <a:prstGeom prst="rect">
            <a:avLst/>
          </a:prstGeom>
          <a:solidFill>
            <a:srgbClr val="3F9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00" y="88725"/>
            <a:ext cx="8520600" cy="576000"/>
          </a:xfrm>
          <a:prstGeom prst="rect">
            <a:avLst/>
          </a:prstGeom>
        </p:spPr>
        <p:txBody>
          <a:bodyPr anchorCtr="0" anchor="t" bIns="91425" lIns="91425" spcFirstLastPara="1" rIns="91425" wrap="square" tIns="91425">
            <a:normAutofit/>
          </a:bodyPr>
          <a:lstStyle>
            <a:lvl1pPr lvl="0">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1pPr>
            <a:lvl2pPr lvl="1">
              <a:spcBef>
                <a:spcPts val="0"/>
              </a:spcBef>
              <a:spcAft>
                <a:spcPts val="0"/>
              </a:spcAft>
              <a:buClr>
                <a:srgbClr val="F3F3F3"/>
              </a:buClr>
              <a:buSzPts val="2400"/>
              <a:buNone/>
              <a:defRPr sz="2400">
                <a:solidFill>
                  <a:srgbClr val="F3F3F3"/>
                </a:solidFill>
              </a:defRPr>
            </a:lvl2pPr>
            <a:lvl3pPr lvl="2">
              <a:spcBef>
                <a:spcPts val="0"/>
              </a:spcBef>
              <a:spcAft>
                <a:spcPts val="0"/>
              </a:spcAft>
              <a:buClr>
                <a:srgbClr val="F3F3F3"/>
              </a:buClr>
              <a:buSzPts val="2400"/>
              <a:buNone/>
              <a:defRPr sz="2400">
                <a:solidFill>
                  <a:srgbClr val="F3F3F3"/>
                </a:solidFill>
              </a:defRPr>
            </a:lvl3pPr>
            <a:lvl4pPr lvl="3">
              <a:spcBef>
                <a:spcPts val="0"/>
              </a:spcBef>
              <a:spcAft>
                <a:spcPts val="0"/>
              </a:spcAft>
              <a:buClr>
                <a:srgbClr val="F3F3F3"/>
              </a:buClr>
              <a:buSzPts val="2400"/>
              <a:buNone/>
              <a:defRPr sz="2400">
                <a:solidFill>
                  <a:srgbClr val="F3F3F3"/>
                </a:solidFill>
              </a:defRPr>
            </a:lvl4pPr>
            <a:lvl5pPr lvl="4">
              <a:spcBef>
                <a:spcPts val="0"/>
              </a:spcBef>
              <a:spcAft>
                <a:spcPts val="0"/>
              </a:spcAft>
              <a:buClr>
                <a:srgbClr val="F3F3F3"/>
              </a:buClr>
              <a:buSzPts val="2400"/>
              <a:buNone/>
              <a:defRPr sz="2400">
                <a:solidFill>
                  <a:srgbClr val="F3F3F3"/>
                </a:solidFill>
              </a:defRPr>
            </a:lvl5pPr>
            <a:lvl6pPr lvl="5">
              <a:spcBef>
                <a:spcPts val="0"/>
              </a:spcBef>
              <a:spcAft>
                <a:spcPts val="0"/>
              </a:spcAft>
              <a:buClr>
                <a:srgbClr val="F3F3F3"/>
              </a:buClr>
              <a:buSzPts val="2400"/>
              <a:buNone/>
              <a:defRPr sz="2400">
                <a:solidFill>
                  <a:srgbClr val="F3F3F3"/>
                </a:solidFill>
              </a:defRPr>
            </a:lvl6pPr>
            <a:lvl7pPr lvl="6">
              <a:spcBef>
                <a:spcPts val="0"/>
              </a:spcBef>
              <a:spcAft>
                <a:spcPts val="0"/>
              </a:spcAft>
              <a:buClr>
                <a:srgbClr val="F3F3F3"/>
              </a:buClr>
              <a:buSzPts val="2400"/>
              <a:buNone/>
              <a:defRPr sz="2400">
                <a:solidFill>
                  <a:srgbClr val="F3F3F3"/>
                </a:solidFill>
              </a:defRPr>
            </a:lvl7pPr>
            <a:lvl8pPr lvl="7">
              <a:spcBef>
                <a:spcPts val="0"/>
              </a:spcBef>
              <a:spcAft>
                <a:spcPts val="0"/>
              </a:spcAft>
              <a:buClr>
                <a:srgbClr val="F3F3F3"/>
              </a:buClr>
              <a:buSzPts val="2400"/>
              <a:buNone/>
              <a:defRPr sz="2400">
                <a:solidFill>
                  <a:srgbClr val="F3F3F3"/>
                </a:solidFill>
              </a:defRPr>
            </a:lvl8pPr>
            <a:lvl9pPr lvl="8">
              <a:spcBef>
                <a:spcPts val="0"/>
              </a:spcBef>
              <a:spcAft>
                <a:spcPts val="0"/>
              </a:spcAft>
              <a:buClr>
                <a:srgbClr val="F3F3F3"/>
              </a:buClr>
              <a:buSzPts val="2400"/>
              <a:buNone/>
              <a:defRPr sz="2400">
                <a:solidFill>
                  <a:srgbClr val="F3F3F3"/>
                </a:solidFill>
              </a:defRPr>
            </a:lvl9pPr>
          </a:lstStyle>
          <a:p/>
        </p:txBody>
      </p:sp>
      <p:sp>
        <p:nvSpPr>
          <p:cNvPr id="29" name="Google Shape;29;p5"/>
          <p:cNvSpPr txBox="1"/>
          <p:nvPr>
            <p:ph idx="1" type="body"/>
          </p:nvPr>
        </p:nvSpPr>
        <p:spPr>
          <a:xfrm>
            <a:off x="311700" y="664725"/>
            <a:ext cx="8520600" cy="720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rgbClr val="F3F3F3"/>
              </a:buClr>
              <a:buSzPts val="1100"/>
              <a:buFont typeface="Roboto Light"/>
              <a:buChar char="●"/>
              <a:defRPr sz="1100">
                <a:solidFill>
                  <a:srgbClr val="F3F3F3"/>
                </a:solidFill>
                <a:latin typeface="Roboto Light"/>
                <a:ea typeface="Roboto Light"/>
                <a:cs typeface="Roboto Light"/>
                <a:sym typeface="Roboto Light"/>
              </a:defRPr>
            </a:lvl1pPr>
            <a:lvl2pPr indent="-298450" lvl="1" marL="914400">
              <a:spcBef>
                <a:spcPts val="0"/>
              </a:spcBef>
              <a:spcAft>
                <a:spcPts val="0"/>
              </a:spcAft>
              <a:buClr>
                <a:srgbClr val="F3F3F3"/>
              </a:buClr>
              <a:buSzPts val="1100"/>
              <a:buFont typeface="Roboto Light"/>
              <a:buChar char="○"/>
              <a:defRPr>
                <a:solidFill>
                  <a:srgbClr val="F3F3F3"/>
                </a:solidFill>
                <a:latin typeface="Roboto Light"/>
                <a:ea typeface="Roboto Light"/>
                <a:cs typeface="Roboto Light"/>
                <a:sym typeface="Roboto Light"/>
              </a:defRPr>
            </a:lvl2pPr>
            <a:lvl3pPr indent="-298450" lvl="2" marL="1371600">
              <a:spcBef>
                <a:spcPts val="0"/>
              </a:spcBef>
              <a:spcAft>
                <a:spcPts val="0"/>
              </a:spcAft>
              <a:buClr>
                <a:srgbClr val="F3F3F3"/>
              </a:buClr>
              <a:buSzPts val="1100"/>
              <a:buFont typeface="Roboto Light"/>
              <a:buChar char="■"/>
              <a:defRPr>
                <a:solidFill>
                  <a:srgbClr val="F3F3F3"/>
                </a:solidFill>
                <a:latin typeface="Roboto Light"/>
                <a:ea typeface="Roboto Light"/>
                <a:cs typeface="Roboto Light"/>
                <a:sym typeface="Roboto Light"/>
              </a:defRPr>
            </a:lvl3pPr>
            <a:lvl4pPr indent="-298450" lvl="3" marL="1828800">
              <a:spcBef>
                <a:spcPts val="0"/>
              </a:spcBef>
              <a:spcAft>
                <a:spcPts val="0"/>
              </a:spcAft>
              <a:buClr>
                <a:srgbClr val="F3F3F3"/>
              </a:buClr>
              <a:buSzPts val="1100"/>
              <a:buFont typeface="Roboto Light"/>
              <a:buChar char="●"/>
              <a:defRPr>
                <a:solidFill>
                  <a:srgbClr val="F3F3F3"/>
                </a:solidFill>
                <a:latin typeface="Roboto Light"/>
                <a:ea typeface="Roboto Light"/>
                <a:cs typeface="Roboto Light"/>
                <a:sym typeface="Roboto Light"/>
              </a:defRPr>
            </a:lvl4pPr>
            <a:lvl5pPr indent="-298450" lvl="4" marL="2286000">
              <a:spcBef>
                <a:spcPts val="0"/>
              </a:spcBef>
              <a:spcAft>
                <a:spcPts val="0"/>
              </a:spcAft>
              <a:buClr>
                <a:srgbClr val="F3F3F3"/>
              </a:buClr>
              <a:buSzPts val="1100"/>
              <a:buFont typeface="Roboto Light"/>
              <a:buChar char="○"/>
              <a:defRPr>
                <a:solidFill>
                  <a:srgbClr val="F3F3F3"/>
                </a:solidFill>
                <a:latin typeface="Roboto Light"/>
                <a:ea typeface="Roboto Light"/>
                <a:cs typeface="Roboto Light"/>
                <a:sym typeface="Roboto Light"/>
              </a:defRPr>
            </a:lvl5pPr>
            <a:lvl6pPr indent="-298450" lvl="5" marL="2743200">
              <a:spcBef>
                <a:spcPts val="0"/>
              </a:spcBef>
              <a:spcAft>
                <a:spcPts val="0"/>
              </a:spcAft>
              <a:buClr>
                <a:srgbClr val="F3F3F3"/>
              </a:buClr>
              <a:buSzPts val="1100"/>
              <a:buFont typeface="Roboto Light"/>
              <a:buChar char="■"/>
              <a:defRPr>
                <a:solidFill>
                  <a:srgbClr val="F3F3F3"/>
                </a:solidFill>
                <a:latin typeface="Roboto Light"/>
                <a:ea typeface="Roboto Light"/>
                <a:cs typeface="Roboto Light"/>
                <a:sym typeface="Roboto Light"/>
              </a:defRPr>
            </a:lvl6pPr>
            <a:lvl7pPr indent="-298450" lvl="6" marL="3200400">
              <a:spcBef>
                <a:spcPts val="0"/>
              </a:spcBef>
              <a:spcAft>
                <a:spcPts val="0"/>
              </a:spcAft>
              <a:buClr>
                <a:srgbClr val="F3F3F3"/>
              </a:buClr>
              <a:buSzPts val="1100"/>
              <a:buFont typeface="Roboto Light"/>
              <a:buChar char="●"/>
              <a:defRPr>
                <a:solidFill>
                  <a:srgbClr val="F3F3F3"/>
                </a:solidFill>
                <a:latin typeface="Roboto Light"/>
                <a:ea typeface="Roboto Light"/>
                <a:cs typeface="Roboto Light"/>
                <a:sym typeface="Roboto Light"/>
              </a:defRPr>
            </a:lvl7pPr>
            <a:lvl8pPr indent="-298450" lvl="7" marL="3657600">
              <a:spcBef>
                <a:spcPts val="0"/>
              </a:spcBef>
              <a:spcAft>
                <a:spcPts val="0"/>
              </a:spcAft>
              <a:buClr>
                <a:srgbClr val="F3F3F3"/>
              </a:buClr>
              <a:buSzPts val="1100"/>
              <a:buFont typeface="Roboto Light"/>
              <a:buChar char="○"/>
              <a:defRPr>
                <a:solidFill>
                  <a:srgbClr val="F3F3F3"/>
                </a:solidFill>
                <a:latin typeface="Roboto Light"/>
                <a:ea typeface="Roboto Light"/>
                <a:cs typeface="Roboto Light"/>
                <a:sym typeface="Roboto Light"/>
              </a:defRPr>
            </a:lvl8pPr>
            <a:lvl9pPr indent="-298450" lvl="8" marL="4114800">
              <a:spcBef>
                <a:spcPts val="0"/>
              </a:spcBef>
              <a:spcAft>
                <a:spcPts val="0"/>
              </a:spcAft>
              <a:buClr>
                <a:srgbClr val="F3F3F3"/>
              </a:buClr>
              <a:buSzPts val="1100"/>
              <a:buFont typeface="Roboto Light"/>
              <a:buChar char="■"/>
              <a:defRPr>
                <a:solidFill>
                  <a:srgbClr val="F3F3F3"/>
                </a:solidFill>
                <a:latin typeface="Roboto Light"/>
                <a:ea typeface="Roboto Light"/>
                <a:cs typeface="Roboto Light"/>
                <a:sym typeface="Roboto Light"/>
              </a:defRPr>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p:nvPr/>
        </p:nvSpPr>
        <p:spPr>
          <a:xfrm>
            <a:off x="0" y="0"/>
            <a:ext cx="3600000" cy="5143500"/>
          </a:xfrm>
          <a:prstGeom prst="rect">
            <a:avLst/>
          </a:prstGeom>
          <a:solidFill>
            <a:srgbClr val="3F9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txBox="1"/>
          <p:nvPr>
            <p:ph type="title"/>
          </p:nvPr>
        </p:nvSpPr>
        <p:spPr>
          <a:xfrm>
            <a:off x="360000" y="540000"/>
            <a:ext cx="2880000" cy="1440000"/>
          </a:xfrm>
          <a:prstGeom prst="rect">
            <a:avLst/>
          </a:prstGeom>
        </p:spPr>
        <p:txBody>
          <a:bodyPr anchorCtr="0" anchor="t" bIns="91425" lIns="91425" spcFirstLastPara="1" rIns="91425" wrap="square" tIns="91425">
            <a:normAutofit/>
          </a:bodyPr>
          <a:lstStyle>
            <a:lvl1pPr lvl="0">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1pPr>
            <a:lvl2pPr lvl="1">
              <a:spcBef>
                <a:spcPts val="0"/>
              </a:spcBef>
              <a:spcAft>
                <a:spcPts val="0"/>
              </a:spcAft>
              <a:buClr>
                <a:srgbClr val="F3F3F3"/>
              </a:buClr>
              <a:buSzPts val="2800"/>
              <a:buFont typeface="Roboto Medium"/>
              <a:buNone/>
              <a:defRPr>
                <a:solidFill>
                  <a:srgbClr val="F3F3F3"/>
                </a:solidFill>
                <a:latin typeface="Roboto Medium"/>
                <a:ea typeface="Roboto Medium"/>
                <a:cs typeface="Roboto Medium"/>
                <a:sym typeface="Roboto Medium"/>
              </a:defRPr>
            </a:lvl2pPr>
            <a:lvl3pPr lvl="2">
              <a:spcBef>
                <a:spcPts val="0"/>
              </a:spcBef>
              <a:spcAft>
                <a:spcPts val="0"/>
              </a:spcAft>
              <a:buClr>
                <a:srgbClr val="F3F3F3"/>
              </a:buClr>
              <a:buSzPts val="2800"/>
              <a:buFont typeface="Roboto Medium"/>
              <a:buNone/>
              <a:defRPr>
                <a:solidFill>
                  <a:srgbClr val="F3F3F3"/>
                </a:solidFill>
                <a:latin typeface="Roboto Medium"/>
                <a:ea typeface="Roboto Medium"/>
                <a:cs typeface="Roboto Medium"/>
                <a:sym typeface="Roboto Medium"/>
              </a:defRPr>
            </a:lvl3pPr>
            <a:lvl4pPr lvl="3">
              <a:spcBef>
                <a:spcPts val="0"/>
              </a:spcBef>
              <a:spcAft>
                <a:spcPts val="0"/>
              </a:spcAft>
              <a:buClr>
                <a:srgbClr val="F3F3F3"/>
              </a:buClr>
              <a:buSzPts val="2800"/>
              <a:buFont typeface="Roboto Medium"/>
              <a:buNone/>
              <a:defRPr>
                <a:solidFill>
                  <a:srgbClr val="F3F3F3"/>
                </a:solidFill>
                <a:latin typeface="Roboto Medium"/>
                <a:ea typeface="Roboto Medium"/>
                <a:cs typeface="Roboto Medium"/>
                <a:sym typeface="Roboto Medium"/>
              </a:defRPr>
            </a:lvl4pPr>
            <a:lvl5pPr lvl="4">
              <a:spcBef>
                <a:spcPts val="0"/>
              </a:spcBef>
              <a:spcAft>
                <a:spcPts val="0"/>
              </a:spcAft>
              <a:buClr>
                <a:srgbClr val="F3F3F3"/>
              </a:buClr>
              <a:buSzPts val="2800"/>
              <a:buFont typeface="Roboto Medium"/>
              <a:buNone/>
              <a:defRPr>
                <a:solidFill>
                  <a:srgbClr val="F3F3F3"/>
                </a:solidFill>
                <a:latin typeface="Roboto Medium"/>
                <a:ea typeface="Roboto Medium"/>
                <a:cs typeface="Roboto Medium"/>
                <a:sym typeface="Roboto Medium"/>
              </a:defRPr>
            </a:lvl5pPr>
            <a:lvl6pPr lvl="5">
              <a:spcBef>
                <a:spcPts val="0"/>
              </a:spcBef>
              <a:spcAft>
                <a:spcPts val="0"/>
              </a:spcAft>
              <a:buClr>
                <a:srgbClr val="F3F3F3"/>
              </a:buClr>
              <a:buSzPts val="2800"/>
              <a:buFont typeface="Roboto Medium"/>
              <a:buNone/>
              <a:defRPr>
                <a:solidFill>
                  <a:srgbClr val="F3F3F3"/>
                </a:solidFill>
                <a:latin typeface="Roboto Medium"/>
                <a:ea typeface="Roboto Medium"/>
                <a:cs typeface="Roboto Medium"/>
                <a:sym typeface="Roboto Medium"/>
              </a:defRPr>
            </a:lvl6pPr>
            <a:lvl7pPr lvl="6">
              <a:spcBef>
                <a:spcPts val="0"/>
              </a:spcBef>
              <a:spcAft>
                <a:spcPts val="0"/>
              </a:spcAft>
              <a:buClr>
                <a:srgbClr val="F3F3F3"/>
              </a:buClr>
              <a:buSzPts val="2800"/>
              <a:buFont typeface="Roboto Medium"/>
              <a:buNone/>
              <a:defRPr>
                <a:solidFill>
                  <a:srgbClr val="F3F3F3"/>
                </a:solidFill>
                <a:latin typeface="Roboto Medium"/>
                <a:ea typeface="Roboto Medium"/>
                <a:cs typeface="Roboto Medium"/>
                <a:sym typeface="Roboto Medium"/>
              </a:defRPr>
            </a:lvl7pPr>
            <a:lvl8pPr lvl="7">
              <a:spcBef>
                <a:spcPts val="0"/>
              </a:spcBef>
              <a:spcAft>
                <a:spcPts val="0"/>
              </a:spcAft>
              <a:buClr>
                <a:srgbClr val="F3F3F3"/>
              </a:buClr>
              <a:buSzPts val="2800"/>
              <a:buFont typeface="Roboto Medium"/>
              <a:buNone/>
              <a:defRPr>
                <a:solidFill>
                  <a:srgbClr val="F3F3F3"/>
                </a:solidFill>
                <a:latin typeface="Roboto Medium"/>
                <a:ea typeface="Roboto Medium"/>
                <a:cs typeface="Roboto Medium"/>
                <a:sym typeface="Roboto Medium"/>
              </a:defRPr>
            </a:lvl8pPr>
            <a:lvl9pPr lvl="8">
              <a:spcBef>
                <a:spcPts val="0"/>
              </a:spcBef>
              <a:spcAft>
                <a:spcPts val="0"/>
              </a:spcAft>
              <a:buClr>
                <a:srgbClr val="F3F3F3"/>
              </a:buClr>
              <a:buSzPts val="2800"/>
              <a:buFont typeface="Roboto Medium"/>
              <a:buNone/>
              <a:defRPr>
                <a:solidFill>
                  <a:srgbClr val="F3F3F3"/>
                </a:solidFill>
                <a:latin typeface="Roboto Medium"/>
                <a:ea typeface="Roboto Medium"/>
                <a:cs typeface="Roboto Medium"/>
                <a:sym typeface="Roboto Medium"/>
              </a:defRPr>
            </a:lvl9pPr>
          </a:lstStyle>
          <a:p/>
        </p:txBody>
      </p:sp>
      <p:sp>
        <p:nvSpPr>
          <p:cNvPr id="38" name="Google Shape;38;p7"/>
          <p:cNvSpPr txBox="1"/>
          <p:nvPr>
            <p:ph idx="1" type="body"/>
          </p:nvPr>
        </p:nvSpPr>
        <p:spPr>
          <a:xfrm>
            <a:off x="360000" y="2390650"/>
            <a:ext cx="2880000" cy="2160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rgbClr val="F3F3F3"/>
              </a:buClr>
              <a:buSzPts val="1100"/>
              <a:buChar char="●"/>
              <a:defRPr sz="1100">
                <a:solidFill>
                  <a:srgbClr val="F3F3F3"/>
                </a:solidFill>
              </a:defRPr>
            </a:lvl1pPr>
            <a:lvl2pPr indent="-298450" lvl="1" marL="914400">
              <a:spcBef>
                <a:spcPts val="0"/>
              </a:spcBef>
              <a:spcAft>
                <a:spcPts val="0"/>
              </a:spcAft>
              <a:buClr>
                <a:srgbClr val="F3F3F3"/>
              </a:buClr>
              <a:buSzPts val="1100"/>
              <a:buChar char="○"/>
              <a:defRPr>
                <a:solidFill>
                  <a:srgbClr val="F3F3F3"/>
                </a:solidFill>
              </a:defRPr>
            </a:lvl2pPr>
            <a:lvl3pPr indent="-298450" lvl="2" marL="1371600">
              <a:spcBef>
                <a:spcPts val="0"/>
              </a:spcBef>
              <a:spcAft>
                <a:spcPts val="0"/>
              </a:spcAft>
              <a:buClr>
                <a:srgbClr val="F3F3F3"/>
              </a:buClr>
              <a:buSzPts val="1100"/>
              <a:buChar char="■"/>
              <a:defRPr>
                <a:solidFill>
                  <a:srgbClr val="F3F3F3"/>
                </a:solidFill>
              </a:defRPr>
            </a:lvl3pPr>
            <a:lvl4pPr indent="-298450" lvl="3" marL="1828800">
              <a:spcBef>
                <a:spcPts val="0"/>
              </a:spcBef>
              <a:spcAft>
                <a:spcPts val="0"/>
              </a:spcAft>
              <a:buClr>
                <a:srgbClr val="F3F3F3"/>
              </a:buClr>
              <a:buSzPts val="1100"/>
              <a:buChar char="●"/>
              <a:defRPr>
                <a:solidFill>
                  <a:srgbClr val="F3F3F3"/>
                </a:solidFill>
              </a:defRPr>
            </a:lvl4pPr>
            <a:lvl5pPr indent="-298450" lvl="4" marL="2286000">
              <a:spcBef>
                <a:spcPts val="0"/>
              </a:spcBef>
              <a:spcAft>
                <a:spcPts val="0"/>
              </a:spcAft>
              <a:buClr>
                <a:srgbClr val="F3F3F3"/>
              </a:buClr>
              <a:buSzPts val="1100"/>
              <a:buChar char="○"/>
              <a:defRPr>
                <a:solidFill>
                  <a:srgbClr val="F3F3F3"/>
                </a:solidFill>
              </a:defRPr>
            </a:lvl5pPr>
            <a:lvl6pPr indent="-298450" lvl="5" marL="2743200">
              <a:spcBef>
                <a:spcPts val="0"/>
              </a:spcBef>
              <a:spcAft>
                <a:spcPts val="0"/>
              </a:spcAft>
              <a:buClr>
                <a:srgbClr val="F3F3F3"/>
              </a:buClr>
              <a:buSzPts val="1100"/>
              <a:buChar char="■"/>
              <a:defRPr>
                <a:solidFill>
                  <a:srgbClr val="F3F3F3"/>
                </a:solidFill>
              </a:defRPr>
            </a:lvl6pPr>
            <a:lvl7pPr indent="-298450" lvl="6" marL="3200400">
              <a:spcBef>
                <a:spcPts val="0"/>
              </a:spcBef>
              <a:spcAft>
                <a:spcPts val="0"/>
              </a:spcAft>
              <a:buClr>
                <a:srgbClr val="F3F3F3"/>
              </a:buClr>
              <a:buSzPts val="1100"/>
              <a:buChar char="●"/>
              <a:defRPr>
                <a:solidFill>
                  <a:srgbClr val="F3F3F3"/>
                </a:solidFill>
              </a:defRPr>
            </a:lvl7pPr>
            <a:lvl8pPr indent="-298450" lvl="7" marL="3657600">
              <a:spcBef>
                <a:spcPts val="0"/>
              </a:spcBef>
              <a:spcAft>
                <a:spcPts val="0"/>
              </a:spcAft>
              <a:buClr>
                <a:srgbClr val="F3F3F3"/>
              </a:buClr>
              <a:buSzPts val="1100"/>
              <a:buChar char="○"/>
              <a:defRPr>
                <a:solidFill>
                  <a:srgbClr val="F3F3F3"/>
                </a:solidFill>
              </a:defRPr>
            </a:lvl8pPr>
            <a:lvl9pPr indent="-298450" lvl="8" marL="4114800">
              <a:spcBef>
                <a:spcPts val="0"/>
              </a:spcBef>
              <a:spcAft>
                <a:spcPts val="0"/>
              </a:spcAft>
              <a:buClr>
                <a:srgbClr val="F3F3F3"/>
              </a:buClr>
              <a:buSzPts val="1100"/>
              <a:buChar char="■"/>
              <a:defRPr>
                <a:solidFill>
                  <a:srgbClr val="F3F3F3"/>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extLst>
    <p:ext uri="{DCECCB84-F9BA-43D5-87BE-67443E8EF086}">
      <p15:sldGuideLst>
        <p15:guide id="1" orient="horz" pos="340">
          <p15:clr>
            <a:srgbClr val="FA7B17"/>
          </p15:clr>
        </p15:guide>
        <p15:guide id="2" pos="227">
          <p15:clr>
            <a:srgbClr val="FA7B17"/>
          </p15:clr>
        </p15:guide>
        <p15:guide id="3" pos="204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5536800" y="-1950"/>
            <a:ext cx="3600000" cy="5147400"/>
          </a:xfrm>
          <a:prstGeom prst="rect">
            <a:avLst/>
          </a:prstGeom>
          <a:solidFill>
            <a:srgbClr val="3F9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5894800" y="540000"/>
            <a:ext cx="2852100" cy="1440000"/>
          </a:xfrm>
          <a:prstGeom prst="rect">
            <a:avLst/>
          </a:prstGeom>
        </p:spPr>
        <p:txBody>
          <a:bodyPr anchorCtr="0" anchor="t" bIns="91425" lIns="91425" spcFirstLastPara="1" rIns="91425" wrap="square" tIns="91425">
            <a:normAutofit/>
          </a:bodyPr>
          <a:lstStyle>
            <a:lvl1pPr lvl="0">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1pPr>
            <a:lvl2pPr lvl="1">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2pPr>
            <a:lvl3pPr lvl="2">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3pPr>
            <a:lvl4pPr lvl="3">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4pPr>
            <a:lvl5pPr lvl="4">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5pPr>
            <a:lvl6pPr lvl="5">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6pPr>
            <a:lvl7pPr lvl="6">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7pPr>
            <a:lvl8pPr lvl="7">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8pPr>
            <a:lvl9pPr lvl="8">
              <a:spcBef>
                <a:spcPts val="0"/>
              </a:spcBef>
              <a:spcAft>
                <a:spcPts val="0"/>
              </a:spcAft>
              <a:buClr>
                <a:srgbClr val="F3F3F3"/>
              </a:buClr>
              <a:buSzPts val="2400"/>
              <a:buFont typeface="Roboto Medium"/>
              <a:buNone/>
              <a:defRPr sz="2400">
                <a:solidFill>
                  <a:srgbClr val="F3F3F3"/>
                </a:solidFill>
                <a:latin typeface="Roboto Medium"/>
                <a:ea typeface="Roboto Medium"/>
                <a:cs typeface="Roboto Medium"/>
                <a:sym typeface="Roboto Medium"/>
              </a:defRPr>
            </a:lvl9pPr>
          </a:lstStyle>
          <a:p/>
        </p:txBody>
      </p:sp>
      <p:sp>
        <p:nvSpPr>
          <p:cNvPr id="46" name="Google Shape;46;p9"/>
          <p:cNvSpPr txBox="1"/>
          <p:nvPr>
            <p:ph idx="1" type="subTitle"/>
          </p:nvPr>
        </p:nvSpPr>
        <p:spPr>
          <a:xfrm>
            <a:off x="5894800" y="2391750"/>
            <a:ext cx="2852100" cy="216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F3F3F3"/>
              </a:buClr>
              <a:buSzPts val="1100"/>
              <a:buNone/>
              <a:defRPr sz="1100">
                <a:solidFill>
                  <a:srgbClr val="F3F3F3"/>
                </a:solidFill>
              </a:defRPr>
            </a:lvl1pPr>
            <a:lvl2pPr lvl="1">
              <a:lnSpc>
                <a:spcPct val="100000"/>
              </a:lnSpc>
              <a:spcBef>
                <a:spcPts val="0"/>
              </a:spcBef>
              <a:spcAft>
                <a:spcPts val="0"/>
              </a:spcAft>
              <a:buClr>
                <a:srgbClr val="F3F3F3"/>
              </a:buClr>
              <a:buSzPts val="1100"/>
              <a:buNone/>
              <a:defRPr>
                <a:solidFill>
                  <a:srgbClr val="F3F3F3"/>
                </a:solidFill>
              </a:defRPr>
            </a:lvl2pPr>
            <a:lvl3pPr lvl="2">
              <a:lnSpc>
                <a:spcPct val="100000"/>
              </a:lnSpc>
              <a:spcBef>
                <a:spcPts val="0"/>
              </a:spcBef>
              <a:spcAft>
                <a:spcPts val="0"/>
              </a:spcAft>
              <a:buClr>
                <a:srgbClr val="F3F3F3"/>
              </a:buClr>
              <a:buSzPts val="1100"/>
              <a:buNone/>
              <a:defRPr>
                <a:solidFill>
                  <a:srgbClr val="F3F3F3"/>
                </a:solidFill>
              </a:defRPr>
            </a:lvl3pPr>
            <a:lvl4pPr lvl="3">
              <a:lnSpc>
                <a:spcPct val="100000"/>
              </a:lnSpc>
              <a:spcBef>
                <a:spcPts val="0"/>
              </a:spcBef>
              <a:spcAft>
                <a:spcPts val="0"/>
              </a:spcAft>
              <a:buClr>
                <a:srgbClr val="F3F3F3"/>
              </a:buClr>
              <a:buSzPts val="1100"/>
              <a:buNone/>
              <a:defRPr>
                <a:solidFill>
                  <a:srgbClr val="F3F3F3"/>
                </a:solidFill>
              </a:defRPr>
            </a:lvl4pPr>
            <a:lvl5pPr lvl="4">
              <a:lnSpc>
                <a:spcPct val="100000"/>
              </a:lnSpc>
              <a:spcBef>
                <a:spcPts val="0"/>
              </a:spcBef>
              <a:spcAft>
                <a:spcPts val="0"/>
              </a:spcAft>
              <a:buClr>
                <a:srgbClr val="F3F3F3"/>
              </a:buClr>
              <a:buSzPts val="1100"/>
              <a:buNone/>
              <a:defRPr>
                <a:solidFill>
                  <a:srgbClr val="F3F3F3"/>
                </a:solidFill>
              </a:defRPr>
            </a:lvl5pPr>
            <a:lvl6pPr lvl="5">
              <a:lnSpc>
                <a:spcPct val="100000"/>
              </a:lnSpc>
              <a:spcBef>
                <a:spcPts val="0"/>
              </a:spcBef>
              <a:spcAft>
                <a:spcPts val="0"/>
              </a:spcAft>
              <a:buClr>
                <a:srgbClr val="F3F3F3"/>
              </a:buClr>
              <a:buSzPts val="1100"/>
              <a:buNone/>
              <a:defRPr>
                <a:solidFill>
                  <a:srgbClr val="F3F3F3"/>
                </a:solidFill>
              </a:defRPr>
            </a:lvl6pPr>
            <a:lvl7pPr lvl="6">
              <a:lnSpc>
                <a:spcPct val="100000"/>
              </a:lnSpc>
              <a:spcBef>
                <a:spcPts val="0"/>
              </a:spcBef>
              <a:spcAft>
                <a:spcPts val="0"/>
              </a:spcAft>
              <a:buClr>
                <a:srgbClr val="F3F3F3"/>
              </a:buClr>
              <a:buSzPts val="1100"/>
              <a:buNone/>
              <a:defRPr>
                <a:solidFill>
                  <a:srgbClr val="F3F3F3"/>
                </a:solidFill>
              </a:defRPr>
            </a:lvl7pPr>
            <a:lvl8pPr lvl="7">
              <a:lnSpc>
                <a:spcPct val="100000"/>
              </a:lnSpc>
              <a:spcBef>
                <a:spcPts val="0"/>
              </a:spcBef>
              <a:spcAft>
                <a:spcPts val="0"/>
              </a:spcAft>
              <a:buClr>
                <a:srgbClr val="F3F3F3"/>
              </a:buClr>
              <a:buSzPts val="1100"/>
              <a:buNone/>
              <a:defRPr>
                <a:solidFill>
                  <a:srgbClr val="F3F3F3"/>
                </a:solidFill>
              </a:defRPr>
            </a:lvl8pPr>
            <a:lvl9pPr lvl="8">
              <a:lnSpc>
                <a:spcPct val="100000"/>
              </a:lnSpc>
              <a:spcBef>
                <a:spcPts val="0"/>
              </a:spcBef>
              <a:spcAft>
                <a:spcPts val="0"/>
              </a:spcAft>
              <a:buClr>
                <a:srgbClr val="F3F3F3"/>
              </a:buClr>
              <a:buSzPts val="1100"/>
              <a:buNone/>
              <a:defRPr>
                <a:solidFill>
                  <a:srgbClr val="F3F3F3"/>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extLst>
    <p:ext uri="{DCECCB84-F9BA-43D5-87BE-67443E8EF086}">
      <p15:sldGuideLst>
        <p15:guide id="1" orient="horz" pos="340">
          <p15:clr>
            <a:srgbClr val="FA7B17"/>
          </p15:clr>
        </p15:guide>
        <p15:guide id="2" pos="5510">
          <p15:clr>
            <a:srgbClr val="FA7B17"/>
          </p15:clr>
        </p15:guide>
        <p15:guide id="3" pos="371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200" y="981575"/>
            <a:ext cx="4553100" cy="100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933">
                <a:solidFill>
                  <a:schemeClr val="dk1"/>
                </a:solidFill>
                <a:latin typeface="Roboto"/>
                <a:ea typeface="Roboto"/>
                <a:cs typeface="Roboto"/>
                <a:sym typeface="Roboto"/>
              </a:rPr>
              <a:t>How Does a Bike-Share </a:t>
            </a:r>
            <a:endParaRPr sz="2933">
              <a:solidFill>
                <a:schemeClr val="dk1"/>
              </a:solidFill>
              <a:latin typeface="Roboto"/>
              <a:ea typeface="Roboto"/>
              <a:cs typeface="Roboto"/>
              <a:sym typeface="Roboto"/>
            </a:endParaRPr>
          </a:p>
          <a:p>
            <a:pPr indent="0" lvl="0" marL="0" rtl="0" algn="l">
              <a:spcBef>
                <a:spcPts val="0"/>
              </a:spcBef>
              <a:spcAft>
                <a:spcPts val="0"/>
              </a:spcAft>
              <a:buNone/>
            </a:pPr>
            <a:r>
              <a:rPr lang="pl" sz="2933">
                <a:solidFill>
                  <a:schemeClr val="dk1"/>
                </a:solidFill>
                <a:latin typeface="Roboto"/>
                <a:ea typeface="Roboto"/>
                <a:cs typeface="Roboto"/>
                <a:sym typeface="Roboto"/>
              </a:rPr>
              <a:t>Navigate Speedy Success?</a:t>
            </a:r>
            <a:endParaRPr sz="2933">
              <a:solidFill>
                <a:schemeClr val="dk1"/>
              </a:solidFill>
              <a:latin typeface="Roboto"/>
              <a:ea typeface="Roboto"/>
              <a:cs typeface="Roboto"/>
              <a:sym typeface="Roboto"/>
            </a:endParaRPr>
          </a:p>
        </p:txBody>
      </p:sp>
      <p:sp>
        <p:nvSpPr>
          <p:cNvPr id="63" name="Google Shape;63;p13"/>
          <p:cNvSpPr txBox="1"/>
          <p:nvPr>
            <p:ph idx="1" type="subTitle"/>
          </p:nvPr>
        </p:nvSpPr>
        <p:spPr>
          <a:xfrm>
            <a:off x="3044200" y="1994301"/>
            <a:ext cx="4242600" cy="64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l">
                <a:solidFill>
                  <a:schemeClr val="dk1"/>
                </a:solidFill>
              </a:rPr>
              <a:t>Case Study: </a:t>
            </a:r>
            <a:endParaRPr>
              <a:solidFill>
                <a:schemeClr val="dk1"/>
              </a:solidFill>
            </a:endParaRPr>
          </a:p>
          <a:p>
            <a:pPr indent="0" lvl="0" marL="0" rtl="0" algn="l">
              <a:spcBef>
                <a:spcPts val="0"/>
              </a:spcBef>
              <a:spcAft>
                <a:spcPts val="0"/>
              </a:spcAft>
              <a:buNone/>
            </a:pPr>
            <a:r>
              <a:rPr lang="pl">
                <a:solidFill>
                  <a:schemeClr val="dk1"/>
                </a:solidFill>
              </a:rPr>
              <a:t>Cyclistic BIKE-SHARE</a:t>
            </a:r>
            <a:endParaRPr>
              <a:solidFill>
                <a:schemeClr val="dk1"/>
              </a:solidFill>
            </a:endParaRPr>
          </a:p>
        </p:txBody>
      </p:sp>
      <p:pic>
        <p:nvPicPr>
          <p:cNvPr id="64" name="Google Shape;64;p13"/>
          <p:cNvPicPr preferRelativeResize="0"/>
          <p:nvPr/>
        </p:nvPicPr>
        <p:blipFill>
          <a:blip r:embed="rId3">
            <a:alphaModFix/>
          </a:blip>
          <a:stretch>
            <a:fillRect/>
          </a:stretch>
        </p:blipFill>
        <p:spPr>
          <a:xfrm>
            <a:off x="747925" y="700925"/>
            <a:ext cx="2313900" cy="2085150"/>
          </a:xfrm>
          <a:prstGeom prst="rect">
            <a:avLst/>
          </a:prstGeom>
          <a:noFill/>
          <a:ln>
            <a:noFill/>
          </a:ln>
        </p:spPr>
      </p:pic>
      <p:sp>
        <p:nvSpPr>
          <p:cNvPr id="65" name="Google Shape;65;p13"/>
          <p:cNvSpPr txBox="1"/>
          <p:nvPr>
            <p:ph idx="1" type="subTitle"/>
          </p:nvPr>
        </p:nvSpPr>
        <p:spPr>
          <a:xfrm>
            <a:off x="7257800" y="4545825"/>
            <a:ext cx="1699200" cy="4263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pl">
                <a:solidFill>
                  <a:srgbClr val="F3F3F3"/>
                </a:solidFill>
              </a:rPr>
              <a:t>Lucjan Konopka</a:t>
            </a:r>
            <a:endParaRPr>
              <a:solidFill>
                <a:srgbClr val="F3F3F3"/>
              </a:solidFill>
            </a:endParaRPr>
          </a:p>
          <a:p>
            <a:pPr indent="0" lvl="0" marL="0" rtl="0" algn="l">
              <a:spcBef>
                <a:spcPts val="0"/>
              </a:spcBef>
              <a:spcAft>
                <a:spcPts val="0"/>
              </a:spcAft>
              <a:buNone/>
            </a:pPr>
            <a:r>
              <a:rPr lang="pl">
                <a:solidFill>
                  <a:srgbClr val="F3F3F3"/>
                </a:solidFill>
              </a:rPr>
              <a:t>November 2022</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5894800" y="540000"/>
            <a:ext cx="2852100" cy="14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l" sz="2820"/>
              <a:t>Usage in single months by single user type</a:t>
            </a:r>
            <a:endParaRPr sz="2820"/>
          </a:p>
          <a:p>
            <a:pPr indent="0" lvl="0" marL="0" rtl="0" algn="l">
              <a:spcBef>
                <a:spcPts val="0"/>
              </a:spcBef>
              <a:spcAft>
                <a:spcPts val="0"/>
              </a:spcAft>
              <a:buSzPts val="990"/>
              <a:buNone/>
            </a:pPr>
            <a:r>
              <a:t/>
            </a:r>
            <a:endParaRPr sz="2820"/>
          </a:p>
        </p:txBody>
      </p:sp>
      <p:sp>
        <p:nvSpPr>
          <p:cNvPr id="130" name="Google Shape;130;p22"/>
          <p:cNvSpPr txBox="1"/>
          <p:nvPr>
            <p:ph idx="1" type="subTitle"/>
          </p:nvPr>
        </p:nvSpPr>
        <p:spPr>
          <a:xfrm>
            <a:off x="5894800" y="2391750"/>
            <a:ext cx="2852100" cy="21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1" name="Google Shape;131;p22"/>
          <p:cNvPicPr preferRelativeResize="0"/>
          <p:nvPr/>
        </p:nvPicPr>
        <p:blipFill>
          <a:blip r:embed="rId3">
            <a:alphaModFix/>
          </a:blip>
          <a:stretch>
            <a:fillRect/>
          </a:stretch>
        </p:blipFill>
        <p:spPr>
          <a:xfrm>
            <a:off x="612000" y="951750"/>
            <a:ext cx="4320000" cy="324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88725"/>
            <a:ext cx="8520600" cy="57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Usage in single months by single user type</a:t>
            </a:r>
            <a:endParaRPr/>
          </a:p>
          <a:p>
            <a:pPr indent="0" lvl="0" marL="0" rtl="0" algn="l">
              <a:spcBef>
                <a:spcPts val="0"/>
              </a:spcBef>
              <a:spcAft>
                <a:spcPts val="0"/>
              </a:spcAft>
              <a:buNone/>
            </a:pPr>
            <a:r>
              <a:t/>
            </a:r>
            <a:endParaRPr/>
          </a:p>
        </p:txBody>
      </p:sp>
      <p:sp>
        <p:nvSpPr>
          <p:cNvPr id="137" name="Google Shape;137;p23"/>
          <p:cNvSpPr txBox="1"/>
          <p:nvPr>
            <p:ph idx="1" type="body"/>
          </p:nvPr>
        </p:nvSpPr>
        <p:spPr>
          <a:xfrm>
            <a:off x="311700" y="664725"/>
            <a:ext cx="8520600" cy="7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3"/>
          <p:cNvPicPr preferRelativeResize="0"/>
          <p:nvPr/>
        </p:nvPicPr>
        <p:blipFill>
          <a:blip r:embed="rId3">
            <a:alphaModFix/>
          </a:blip>
          <a:stretch>
            <a:fillRect/>
          </a:stretch>
        </p:blipFill>
        <p:spPr>
          <a:xfrm>
            <a:off x="197988" y="1671750"/>
            <a:ext cx="4320000" cy="3240000"/>
          </a:xfrm>
          <a:prstGeom prst="rect">
            <a:avLst/>
          </a:prstGeom>
          <a:noFill/>
          <a:ln>
            <a:noFill/>
          </a:ln>
        </p:spPr>
      </p:pic>
      <p:pic>
        <p:nvPicPr>
          <p:cNvPr id="139" name="Google Shape;139;p23"/>
          <p:cNvPicPr preferRelativeResize="0"/>
          <p:nvPr/>
        </p:nvPicPr>
        <p:blipFill>
          <a:blip r:embed="rId4">
            <a:alphaModFix/>
          </a:blip>
          <a:stretch>
            <a:fillRect/>
          </a:stretch>
        </p:blipFill>
        <p:spPr>
          <a:xfrm>
            <a:off x="4625988" y="1671750"/>
            <a:ext cx="4320000" cy="324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60000" y="540000"/>
            <a:ext cx="2880000" cy="14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Ride times</a:t>
            </a:r>
            <a:endParaRPr>
              <a:solidFill>
                <a:srgbClr val="F3F3F3"/>
              </a:solidFill>
            </a:endParaRPr>
          </a:p>
        </p:txBody>
      </p:sp>
      <p:sp>
        <p:nvSpPr>
          <p:cNvPr id="145" name="Google Shape;145;p24"/>
          <p:cNvSpPr txBox="1"/>
          <p:nvPr>
            <p:ph idx="1" type="body"/>
          </p:nvPr>
        </p:nvSpPr>
        <p:spPr>
          <a:xfrm>
            <a:off x="360000" y="2390650"/>
            <a:ext cx="2880000" cy="216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a:solidFill>
                  <a:srgbClr val="F3F3F3"/>
                </a:solidFill>
              </a:rPr>
              <a:t>The goal of the analysis:</a:t>
            </a:r>
            <a:endParaRPr>
              <a:solidFill>
                <a:srgbClr val="F3F3F3"/>
              </a:solidFill>
            </a:endParaRPr>
          </a:p>
          <a:p>
            <a:pPr indent="-159851" lvl="0" marL="360000" rtl="0" algn="just">
              <a:spcBef>
                <a:spcPts val="1200"/>
              </a:spcBef>
              <a:spcAft>
                <a:spcPts val="0"/>
              </a:spcAft>
              <a:buClr>
                <a:srgbClr val="F3F3F3"/>
              </a:buClr>
              <a:buSzPts val="1100"/>
              <a:buChar char="●"/>
            </a:pPr>
            <a:r>
              <a:rPr lang="pl">
                <a:solidFill>
                  <a:srgbClr val="F3F3F3"/>
                </a:solidFill>
              </a:rPr>
              <a:t>understand how casual riders and annual members use Cyclistic bikes differently</a:t>
            </a:r>
            <a:endParaRPr>
              <a:solidFill>
                <a:srgbClr val="F3F3F3"/>
              </a:solidFill>
            </a:endParaRPr>
          </a:p>
          <a:p>
            <a:pPr indent="-159851" lvl="0" marL="360000" rtl="0" algn="just">
              <a:spcBef>
                <a:spcPts val="0"/>
              </a:spcBef>
              <a:spcAft>
                <a:spcPts val="0"/>
              </a:spcAft>
              <a:buClr>
                <a:srgbClr val="F3F3F3"/>
              </a:buClr>
              <a:buSzPts val="1100"/>
              <a:buChar char="●"/>
            </a:pPr>
            <a:r>
              <a:rPr lang="pl">
                <a:solidFill>
                  <a:srgbClr val="F3F3F3"/>
                </a:solidFill>
              </a:rPr>
              <a:t>design a new marketing strategy to convert casual riders into annual members</a:t>
            </a:r>
            <a:endParaRPr>
              <a:solidFill>
                <a:srgbClr val="F3F3F3"/>
              </a:solidFill>
            </a:endParaRPr>
          </a:p>
        </p:txBody>
      </p:sp>
      <p:pic>
        <p:nvPicPr>
          <p:cNvPr id="146" name="Google Shape;146;p24"/>
          <p:cNvPicPr preferRelativeResize="0"/>
          <p:nvPr/>
        </p:nvPicPr>
        <p:blipFill>
          <a:blip r:embed="rId3">
            <a:alphaModFix/>
          </a:blip>
          <a:stretch>
            <a:fillRect/>
          </a:stretch>
        </p:blipFill>
        <p:spPr>
          <a:xfrm>
            <a:off x="4212000" y="951750"/>
            <a:ext cx="4320000" cy="324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88725"/>
            <a:ext cx="8520600" cy="57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Ride times</a:t>
            </a:r>
            <a:r>
              <a:rPr lang="pl"/>
              <a:t> by single user type</a:t>
            </a:r>
            <a:endParaRPr/>
          </a:p>
          <a:p>
            <a:pPr indent="0" lvl="0" marL="0" rtl="0" algn="l">
              <a:spcBef>
                <a:spcPts val="0"/>
              </a:spcBef>
              <a:spcAft>
                <a:spcPts val="0"/>
              </a:spcAft>
              <a:buNone/>
            </a:pPr>
            <a:r>
              <a:t/>
            </a:r>
            <a:endParaRPr/>
          </a:p>
        </p:txBody>
      </p:sp>
      <p:sp>
        <p:nvSpPr>
          <p:cNvPr id="152" name="Google Shape;152;p25"/>
          <p:cNvSpPr txBox="1"/>
          <p:nvPr>
            <p:ph idx="1" type="body"/>
          </p:nvPr>
        </p:nvSpPr>
        <p:spPr>
          <a:xfrm>
            <a:off x="311700" y="664725"/>
            <a:ext cx="8520600" cy="7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5"/>
          <p:cNvPicPr preferRelativeResize="0"/>
          <p:nvPr/>
        </p:nvPicPr>
        <p:blipFill>
          <a:blip r:embed="rId3">
            <a:alphaModFix/>
          </a:blip>
          <a:stretch>
            <a:fillRect/>
          </a:stretch>
        </p:blipFill>
        <p:spPr>
          <a:xfrm>
            <a:off x="198000" y="1671750"/>
            <a:ext cx="4320000" cy="3240000"/>
          </a:xfrm>
          <a:prstGeom prst="rect">
            <a:avLst/>
          </a:prstGeom>
          <a:noFill/>
          <a:ln>
            <a:noFill/>
          </a:ln>
        </p:spPr>
      </p:pic>
      <p:pic>
        <p:nvPicPr>
          <p:cNvPr id="154" name="Google Shape;154;p25"/>
          <p:cNvPicPr preferRelativeResize="0"/>
          <p:nvPr/>
        </p:nvPicPr>
        <p:blipFill>
          <a:blip r:embed="rId4">
            <a:alphaModFix/>
          </a:blip>
          <a:stretch>
            <a:fillRect/>
          </a:stretch>
        </p:blipFill>
        <p:spPr>
          <a:xfrm>
            <a:off x="4626000" y="1671750"/>
            <a:ext cx="4320000" cy="324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5894800" y="540000"/>
            <a:ext cx="2852100" cy="14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l" sz="2820"/>
              <a:t>Most popular start stations</a:t>
            </a:r>
            <a:endParaRPr sz="2820"/>
          </a:p>
          <a:p>
            <a:pPr indent="0" lvl="0" marL="0" rtl="0" algn="l">
              <a:spcBef>
                <a:spcPts val="0"/>
              </a:spcBef>
              <a:spcAft>
                <a:spcPts val="0"/>
              </a:spcAft>
              <a:buSzPts val="990"/>
              <a:buNone/>
            </a:pPr>
            <a:r>
              <a:t/>
            </a:r>
            <a:endParaRPr sz="2820"/>
          </a:p>
        </p:txBody>
      </p:sp>
      <p:sp>
        <p:nvSpPr>
          <p:cNvPr id="160" name="Google Shape;160;p26"/>
          <p:cNvSpPr txBox="1"/>
          <p:nvPr>
            <p:ph idx="1" type="subTitle"/>
          </p:nvPr>
        </p:nvSpPr>
        <p:spPr>
          <a:xfrm>
            <a:off x="5894800" y="2391750"/>
            <a:ext cx="2852100" cy="21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61" name="Google Shape;161;p26"/>
          <p:cNvPicPr preferRelativeResize="0"/>
          <p:nvPr/>
        </p:nvPicPr>
        <p:blipFill>
          <a:blip r:embed="rId3">
            <a:alphaModFix/>
          </a:blip>
          <a:stretch>
            <a:fillRect/>
          </a:stretch>
        </p:blipFill>
        <p:spPr>
          <a:xfrm>
            <a:off x="162000" y="1005750"/>
            <a:ext cx="5219999" cy="313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88725"/>
            <a:ext cx="8520600" cy="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Most usage in single months and days</a:t>
            </a:r>
            <a:endParaRPr/>
          </a:p>
        </p:txBody>
      </p:sp>
      <p:sp>
        <p:nvSpPr>
          <p:cNvPr id="167" name="Google Shape;167;p27"/>
          <p:cNvSpPr txBox="1"/>
          <p:nvPr>
            <p:ph idx="1" type="body"/>
          </p:nvPr>
        </p:nvSpPr>
        <p:spPr>
          <a:xfrm>
            <a:off x="311700" y="664725"/>
            <a:ext cx="8520600" cy="7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7"/>
          <p:cNvPicPr preferRelativeResize="0"/>
          <p:nvPr/>
        </p:nvPicPr>
        <p:blipFill>
          <a:blip r:embed="rId3">
            <a:alphaModFix/>
          </a:blip>
          <a:stretch>
            <a:fillRect/>
          </a:stretch>
        </p:blipFill>
        <p:spPr>
          <a:xfrm>
            <a:off x="1404001" y="1491750"/>
            <a:ext cx="6335999" cy="360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60000" y="540000"/>
            <a:ext cx="2880000" cy="14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Summary??</a:t>
            </a:r>
            <a:endParaRPr>
              <a:solidFill>
                <a:srgbClr val="F3F3F3"/>
              </a:solidFill>
            </a:endParaRPr>
          </a:p>
        </p:txBody>
      </p:sp>
      <p:sp>
        <p:nvSpPr>
          <p:cNvPr id="174" name="Google Shape;174;p28"/>
          <p:cNvSpPr txBox="1"/>
          <p:nvPr>
            <p:ph idx="1" type="body"/>
          </p:nvPr>
        </p:nvSpPr>
        <p:spPr>
          <a:xfrm>
            <a:off x="360000" y="2390650"/>
            <a:ext cx="2880000" cy="216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a:solidFill>
                  <a:srgbClr val="F3F3F3"/>
                </a:solidFill>
              </a:rPr>
              <a:t>The goal of the analysis:</a:t>
            </a:r>
            <a:endParaRPr>
              <a:solidFill>
                <a:srgbClr val="F3F3F3"/>
              </a:solidFill>
            </a:endParaRPr>
          </a:p>
          <a:p>
            <a:pPr indent="-159851" lvl="0" marL="360000" rtl="0" algn="just">
              <a:spcBef>
                <a:spcPts val="1200"/>
              </a:spcBef>
              <a:spcAft>
                <a:spcPts val="0"/>
              </a:spcAft>
              <a:buClr>
                <a:srgbClr val="F3F3F3"/>
              </a:buClr>
              <a:buSzPts val="1100"/>
              <a:buChar char="●"/>
            </a:pPr>
            <a:r>
              <a:rPr lang="pl">
                <a:solidFill>
                  <a:srgbClr val="F3F3F3"/>
                </a:solidFill>
              </a:rPr>
              <a:t>understand how casual riders and annual members use Cyclistic bikes differently</a:t>
            </a:r>
            <a:endParaRPr>
              <a:solidFill>
                <a:srgbClr val="F3F3F3"/>
              </a:solidFill>
            </a:endParaRPr>
          </a:p>
          <a:p>
            <a:pPr indent="-159851" lvl="0" marL="360000" rtl="0" algn="just">
              <a:spcBef>
                <a:spcPts val="0"/>
              </a:spcBef>
              <a:spcAft>
                <a:spcPts val="0"/>
              </a:spcAft>
              <a:buClr>
                <a:srgbClr val="F3F3F3"/>
              </a:buClr>
              <a:buSzPts val="1100"/>
              <a:buChar char="●"/>
            </a:pPr>
            <a:r>
              <a:rPr lang="pl">
                <a:solidFill>
                  <a:srgbClr val="F3F3F3"/>
                </a:solidFill>
              </a:rPr>
              <a:t>design a new marketing strategy to convert casual riders into annual members</a:t>
            </a:r>
            <a:endParaRPr>
              <a:solidFill>
                <a:srgbClr val="F3F3F3"/>
              </a:solidFill>
            </a:endParaRPr>
          </a:p>
        </p:txBody>
      </p:sp>
      <p:sp>
        <p:nvSpPr>
          <p:cNvPr id="175" name="Google Shape;175;p28"/>
          <p:cNvSpPr txBox="1"/>
          <p:nvPr>
            <p:ph idx="1" type="body"/>
          </p:nvPr>
        </p:nvSpPr>
        <p:spPr>
          <a:xfrm>
            <a:off x="4973000" y="1422750"/>
            <a:ext cx="3127500" cy="2298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pl" sz="14000">
                <a:solidFill>
                  <a:srgbClr val="3F94A4"/>
                </a:solidFill>
              </a:rPr>
              <a:t>...</a:t>
            </a:r>
            <a:endParaRPr sz="14000">
              <a:solidFill>
                <a:srgbClr val="3F94A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5894800" y="540000"/>
            <a:ext cx="2852100" cy="14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Introduction</a:t>
            </a:r>
            <a:endParaRPr>
              <a:solidFill>
                <a:srgbClr val="F3F3F3"/>
              </a:solidFill>
            </a:endParaRPr>
          </a:p>
          <a:p>
            <a:pPr indent="0" lvl="0" marL="0" rtl="0" algn="l">
              <a:spcBef>
                <a:spcPts val="0"/>
              </a:spcBef>
              <a:spcAft>
                <a:spcPts val="0"/>
              </a:spcAft>
              <a:buNone/>
            </a:pPr>
            <a:r>
              <a:t/>
            </a:r>
            <a:endParaRPr/>
          </a:p>
        </p:txBody>
      </p:sp>
      <p:sp>
        <p:nvSpPr>
          <p:cNvPr id="71" name="Google Shape;71;p14"/>
          <p:cNvSpPr txBox="1"/>
          <p:nvPr>
            <p:ph idx="1" type="subTitle"/>
          </p:nvPr>
        </p:nvSpPr>
        <p:spPr>
          <a:xfrm>
            <a:off x="5894800" y="2391750"/>
            <a:ext cx="2852100" cy="216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60000" y="540000"/>
            <a:ext cx="2880000" cy="14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Motivation</a:t>
            </a:r>
            <a:endParaRPr>
              <a:solidFill>
                <a:srgbClr val="F3F3F3"/>
              </a:solidFill>
            </a:endParaRPr>
          </a:p>
        </p:txBody>
      </p:sp>
      <p:sp>
        <p:nvSpPr>
          <p:cNvPr id="77" name="Google Shape;77;p15"/>
          <p:cNvSpPr txBox="1"/>
          <p:nvPr>
            <p:ph idx="1" type="body"/>
          </p:nvPr>
        </p:nvSpPr>
        <p:spPr>
          <a:xfrm>
            <a:off x="360000" y="2390650"/>
            <a:ext cx="2880000" cy="216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sz="1300">
                <a:solidFill>
                  <a:srgbClr val="F3F3F3"/>
                </a:solidFill>
              </a:rPr>
              <a:t>The goal of the analysis:</a:t>
            </a:r>
            <a:endParaRPr sz="1300">
              <a:solidFill>
                <a:srgbClr val="F3F3F3"/>
              </a:solidFill>
            </a:endParaRPr>
          </a:p>
          <a:p>
            <a:pPr indent="-172551" lvl="0" marL="360000" rtl="0" algn="just">
              <a:spcBef>
                <a:spcPts val="1200"/>
              </a:spcBef>
              <a:spcAft>
                <a:spcPts val="0"/>
              </a:spcAft>
              <a:buClr>
                <a:srgbClr val="F3F3F3"/>
              </a:buClr>
              <a:buSzPts val="1300"/>
              <a:buChar char="●"/>
            </a:pPr>
            <a:r>
              <a:rPr lang="pl" sz="1300">
                <a:solidFill>
                  <a:srgbClr val="F3F3F3"/>
                </a:solidFill>
              </a:rPr>
              <a:t>understand how casual riders and annual members use Cyclistic bikes differently </a:t>
            </a:r>
            <a:r>
              <a:rPr lang="pl" sz="1300"/>
              <a:t>in one year period</a:t>
            </a:r>
            <a:endParaRPr sz="1300">
              <a:solidFill>
                <a:srgbClr val="F3F3F3"/>
              </a:solidFill>
            </a:endParaRPr>
          </a:p>
          <a:p>
            <a:pPr indent="-172551" lvl="0" marL="360000" rtl="0" algn="just">
              <a:spcBef>
                <a:spcPts val="0"/>
              </a:spcBef>
              <a:spcAft>
                <a:spcPts val="0"/>
              </a:spcAft>
              <a:buClr>
                <a:srgbClr val="F3F3F3"/>
              </a:buClr>
              <a:buSzPts val="1300"/>
              <a:buChar char="●"/>
            </a:pPr>
            <a:r>
              <a:rPr lang="pl" sz="1300">
                <a:solidFill>
                  <a:srgbClr val="F3F3F3"/>
                </a:solidFill>
              </a:rPr>
              <a:t>design a new marketing strategy to convert casual riders into annual members</a:t>
            </a:r>
            <a:endParaRPr sz="1300">
              <a:solidFill>
                <a:srgbClr val="F3F3F3"/>
              </a:solidFill>
            </a:endParaRPr>
          </a:p>
        </p:txBody>
      </p:sp>
      <p:sp>
        <p:nvSpPr>
          <p:cNvPr id="78" name="Google Shape;78;p15"/>
          <p:cNvSpPr txBox="1"/>
          <p:nvPr>
            <p:ph idx="1" type="body"/>
          </p:nvPr>
        </p:nvSpPr>
        <p:spPr>
          <a:xfrm>
            <a:off x="4973000" y="1422750"/>
            <a:ext cx="3127500" cy="2298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pl" sz="14000">
                <a:solidFill>
                  <a:srgbClr val="3F94A4"/>
                </a:solidFill>
              </a:rPr>
              <a:t>...</a:t>
            </a:r>
            <a:endParaRPr sz="14000">
              <a:solidFill>
                <a:srgbClr val="3F94A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5894800" y="540000"/>
            <a:ext cx="2852100" cy="14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solidFill>
                  <a:srgbClr val="F3F3F3"/>
                </a:solidFill>
              </a:rPr>
              <a:t>User types</a:t>
            </a:r>
            <a:endParaRPr>
              <a:solidFill>
                <a:srgbClr val="F3F3F3"/>
              </a:solidFill>
            </a:endParaRPr>
          </a:p>
          <a:p>
            <a:pPr indent="0" lvl="0" marL="0" rtl="0" algn="l">
              <a:spcBef>
                <a:spcPts val="0"/>
              </a:spcBef>
              <a:spcAft>
                <a:spcPts val="0"/>
              </a:spcAft>
              <a:buNone/>
            </a:pPr>
            <a:r>
              <a:t/>
            </a:r>
            <a:endParaRPr/>
          </a:p>
        </p:txBody>
      </p:sp>
      <p:sp>
        <p:nvSpPr>
          <p:cNvPr id="84" name="Google Shape;84;p16"/>
          <p:cNvSpPr txBox="1"/>
          <p:nvPr>
            <p:ph idx="1" type="subTitle"/>
          </p:nvPr>
        </p:nvSpPr>
        <p:spPr>
          <a:xfrm>
            <a:off x="5894800" y="2391750"/>
            <a:ext cx="2852100" cy="216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sz="1300"/>
              <a:t>Almost 60% of rides in the reviewed period were carried out by regular members. There is still huge potential to gain more members out of casual riders.</a:t>
            </a:r>
            <a:endParaRPr sz="1300"/>
          </a:p>
        </p:txBody>
      </p:sp>
      <p:pic>
        <p:nvPicPr>
          <p:cNvPr id="85" name="Google Shape;85;p16"/>
          <p:cNvPicPr preferRelativeResize="0"/>
          <p:nvPr/>
        </p:nvPicPr>
        <p:blipFill>
          <a:blip r:embed="rId3">
            <a:alphaModFix/>
          </a:blip>
          <a:stretch>
            <a:fillRect/>
          </a:stretch>
        </p:blipFill>
        <p:spPr>
          <a:xfrm>
            <a:off x="72000" y="546750"/>
            <a:ext cx="5399999" cy="4050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88725"/>
            <a:ext cx="8520600" cy="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Bike types used</a:t>
            </a:r>
            <a:endParaRPr/>
          </a:p>
        </p:txBody>
      </p:sp>
      <p:sp>
        <p:nvSpPr>
          <p:cNvPr id="91" name="Google Shape;91;p17"/>
          <p:cNvSpPr txBox="1"/>
          <p:nvPr>
            <p:ph idx="1" type="body"/>
          </p:nvPr>
        </p:nvSpPr>
        <p:spPr>
          <a:xfrm>
            <a:off x="311700" y="664725"/>
            <a:ext cx="8520600" cy="720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l" sz="1300"/>
              <a:t>Most popular bike </a:t>
            </a:r>
            <a:r>
              <a:rPr lang="pl" sz="1300"/>
              <a:t>among both types of users </a:t>
            </a:r>
            <a:r>
              <a:rPr lang="pl" sz="1300"/>
              <a:t>was the classic bike. </a:t>
            </a:r>
            <a:r>
              <a:rPr lang="pl" sz="1300"/>
              <a:t>In fact, docked bikes were only used by casual riders.</a:t>
            </a:r>
            <a:endParaRPr sz="1300"/>
          </a:p>
        </p:txBody>
      </p:sp>
      <p:pic>
        <p:nvPicPr>
          <p:cNvPr id="92" name="Google Shape;92;p17"/>
          <p:cNvPicPr preferRelativeResize="0"/>
          <p:nvPr/>
        </p:nvPicPr>
        <p:blipFill>
          <a:blip r:embed="rId3">
            <a:alphaModFix/>
          </a:blip>
          <a:stretch>
            <a:fillRect/>
          </a:stretch>
        </p:blipFill>
        <p:spPr>
          <a:xfrm>
            <a:off x="144000" y="1491750"/>
            <a:ext cx="4431376" cy="3600000"/>
          </a:xfrm>
          <a:prstGeom prst="rect">
            <a:avLst/>
          </a:prstGeom>
          <a:noFill/>
          <a:ln>
            <a:noFill/>
          </a:ln>
        </p:spPr>
      </p:pic>
      <p:pic>
        <p:nvPicPr>
          <p:cNvPr id="93" name="Google Shape;93;p17"/>
          <p:cNvPicPr preferRelativeResize="0"/>
          <p:nvPr/>
        </p:nvPicPr>
        <p:blipFill>
          <a:blip r:embed="rId4">
            <a:alphaModFix/>
          </a:blip>
          <a:stretch>
            <a:fillRect/>
          </a:stretch>
        </p:blipFill>
        <p:spPr>
          <a:xfrm>
            <a:off x="4626000" y="1671750"/>
            <a:ext cx="4320000" cy="324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88725"/>
            <a:ext cx="8520600" cy="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Usage in single days</a:t>
            </a:r>
            <a:endParaRPr/>
          </a:p>
        </p:txBody>
      </p:sp>
      <p:sp>
        <p:nvSpPr>
          <p:cNvPr id="99" name="Google Shape;99;p18"/>
          <p:cNvSpPr txBox="1"/>
          <p:nvPr>
            <p:ph idx="1" type="body"/>
          </p:nvPr>
        </p:nvSpPr>
        <p:spPr>
          <a:xfrm>
            <a:off x="311700" y="664725"/>
            <a:ext cx="8520600" cy="720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l" sz="1300"/>
              <a:t>Most of the riding took place on Saturday, especially when it came to the classic bikes. There is a pattern showing less bikes usage at the beginning and end of the week.</a:t>
            </a:r>
            <a:endParaRPr sz="1300"/>
          </a:p>
        </p:txBody>
      </p:sp>
      <p:pic>
        <p:nvPicPr>
          <p:cNvPr id="100" name="Google Shape;100;p18"/>
          <p:cNvPicPr preferRelativeResize="0"/>
          <p:nvPr/>
        </p:nvPicPr>
        <p:blipFill>
          <a:blip r:embed="rId3">
            <a:alphaModFix/>
          </a:blip>
          <a:stretch>
            <a:fillRect/>
          </a:stretch>
        </p:blipFill>
        <p:spPr>
          <a:xfrm>
            <a:off x="4626000" y="1679875"/>
            <a:ext cx="4320000" cy="3240000"/>
          </a:xfrm>
          <a:prstGeom prst="rect">
            <a:avLst/>
          </a:prstGeom>
          <a:noFill/>
          <a:ln>
            <a:noFill/>
          </a:ln>
        </p:spPr>
      </p:pic>
      <p:pic>
        <p:nvPicPr>
          <p:cNvPr id="101" name="Google Shape;101;p18"/>
          <p:cNvPicPr preferRelativeResize="0"/>
          <p:nvPr/>
        </p:nvPicPr>
        <p:blipFill>
          <a:blip r:embed="rId4">
            <a:alphaModFix/>
          </a:blip>
          <a:stretch>
            <a:fillRect/>
          </a:stretch>
        </p:blipFill>
        <p:spPr>
          <a:xfrm>
            <a:off x="198000" y="1679875"/>
            <a:ext cx="4320000" cy="324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60000" y="540000"/>
            <a:ext cx="2880000" cy="14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Usage in single days by single user type</a:t>
            </a:r>
            <a:endParaRPr>
              <a:solidFill>
                <a:srgbClr val="F3F3F3"/>
              </a:solidFill>
            </a:endParaRPr>
          </a:p>
        </p:txBody>
      </p:sp>
      <p:sp>
        <p:nvSpPr>
          <p:cNvPr id="107" name="Google Shape;107;p19"/>
          <p:cNvSpPr txBox="1"/>
          <p:nvPr>
            <p:ph idx="1" type="body"/>
          </p:nvPr>
        </p:nvSpPr>
        <p:spPr>
          <a:xfrm>
            <a:off x="360000" y="2390650"/>
            <a:ext cx="2880000" cy="21600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lang="pl" sz="1300"/>
              <a:t>The data shows a big difference in bicycle usage of casual users over a week, while annual members use bicycles more regularly.</a:t>
            </a:r>
            <a:endParaRPr sz="1300"/>
          </a:p>
          <a:p>
            <a:pPr indent="0" lvl="0" marL="0" rtl="0" algn="just">
              <a:lnSpc>
                <a:spcPct val="105000"/>
              </a:lnSpc>
              <a:spcBef>
                <a:spcPts val="1200"/>
              </a:spcBef>
              <a:spcAft>
                <a:spcPts val="1200"/>
              </a:spcAft>
              <a:buNone/>
            </a:pPr>
            <a:r>
              <a:rPr lang="pl" sz="1300"/>
              <a:t>Splitting the graph allows for a more accurate analysis…</a:t>
            </a:r>
            <a:endParaRPr sz="1300"/>
          </a:p>
        </p:txBody>
      </p:sp>
      <p:pic>
        <p:nvPicPr>
          <p:cNvPr id="108" name="Google Shape;108;p19"/>
          <p:cNvPicPr preferRelativeResize="0"/>
          <p:nvPr/>
        </p:nvPicPr>
        <p:blipFill>
          <a:blip r:embed="rId3">
            <a:alphaModFix/>
          </a:blip>
          <a:stretch>
            <a:fillRect/>
          </a:stretch>
        </p:blipFill>
        <p:spPr>
          <a:xfrm>
            <a:off x="4212000" y="951750"/>
            <a:ext cx="4320000" cy="324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88725"/>
            <a:ext cx="8520600" cy="57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Usage in single days by single user type</a:t>
            </a:r>
            <a:endParaRPr/>
          </a:p>
          <a:p>
            <a:pPr indent="0" lvl="0" marL="0" rtl="0" algn="l">
              <a:spcBef>
                <a:spcPts val="0"/>
              </a:spcBef>
              <a:spcAft>
                <a:spcPts val="0"/>
              </a:spcAft>
              <a:buNone/>
            </a:pPr>
            <a:r>
              <a:t/>
            </a:r>
            <a:endParaRPr/>
          </a:p>
        </p:txBody>
      </p:sp>
      <p:sp>
        <p:nvSpPr>
          <p:cNvPr id="114" name="Google Shape;114;p20"/>
          <p:cNvSpPr txBox="1"/>
          <p:nvPr>
            <p:ph idx="1" type="body"/>
          </p:nvPr>
        </p:nvSpPr>
        <p:spPr>
          <a:xfrm>
            <a:off x="311700" y="664725"/>
            <a:ext cx="8520600" cy="720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440"/>
              <a:buNone/>
            </a:pPr>
            <a:r>
              <a:rPr lang="pl" sz="1300">
                <a:latin typeface="Roboto"/>
                <a:ea typeface="Roboto"/>
                <a:cs typeface="Roboto"/>
                <a:sym typeface="Roboto"/>
              </a:rPr>
              <a:t>Annual members used bikes more during the work week and less on weekends. The opposite relationship can be observed in case of casual users, while the closer to the end of the working week, them more bike rentals.</a:t>
            </a:r>
            <a:endParaRPr sz="1300">
              <a:latin typeface="Roboto"/>
              <a:ea typeface="Roboto"/>
              <a:cs typeface="Roboto"/>
              <a:sym typeface="Roboto"/>
            </a:endParaRPr>
          </a:p>
          <a:p>
            <a:pPr indent="0" lvl="0" marL="0" rtl="0" algn="l">
              <a:lnSpc>
                <a:spcPct val="105000"/>
              </a:lnSpc>
              <a:spcBef>
                <a:spcPts val="1200"/>
              </a:spcBef>
              <a:spcAft>
                <a:spcPts val="1200"/>
              </a:spcAft>
              <a:buSzPts val="440"/>
              <a:buNone/>
            </a:pPr>
            <a:r>
              <a:t/>
            </a:r>
            <a:endParaRPr sz="1300"/>
          </a:p>
        </p:txBody>
      </p:sp>
      <p:pic>
        <p:nvPicPr>
          <p:cNvPr id="115" name="Google Shape;115;p20"/>
          <p:cNvPicPr preferRelativeResize="0"/>
          <p:nvPr/>
        </p:nvPicPr>
        <p:blipFill>
          <a:blip r:embed="rId3">
            <a:alphaModFix/>
          </a:blip>
          <a:stretch>
            <a:fillRect/>
          </a:stretch>
        </p:blipFill>
        <p:spPr>
          <a:xfrm>
            <a:off x="198000" y="1671750"/>
            <a:ext cx="4320000" cy="3240000"/>
          </a:xfrm>
          <a:prstGeom prst="rect">
            <a:avLst/>
          </a:prstGeom>
          <a:noFill/>
          <a:ln>
            <a:noFill/>
          </a:ln>
        </p:spPr>
      </p:pic>
      <p:pic>
        <p:nvPicPr>
          <p:cNvPr id="116" name="Google Shape;116;p20"/>
          <p:cNvPicPr preferRelativeResize="0"/>
          <p:nvPr/>
        </p:nvPicPr>
        <p:blipFill>
          <a:blip r:embed="rId4">
            <a:alphaModFix/>
          </a:blip>
          <a:stretch>
            <a:fillRect/>
          </a:stretch>
        </p:blipFill>
        <p:spPr>
          <a:xfrm>
            <a:off x="4626000" y="1671750"/>
            <a:ext cx="4320000" cy="324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88725"/>
            <a:ext cx="8520600" cy="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Usage in single months</a:t>
            </a:r>
            <a:endParaRPr/>
          </a:p>
        </p:txBody>
      </p:sp>
      <p:sp>
        <p:nvSpPr>
          <p:cNvPr id="122" name="Google Shape;122;p21"/>
          <p:cNvSpPr txBox="1"/>
          <p:nvPr>
            <p:ph idx="1" type="body"/>
          </p:nvPr>
        </p:nvSpPr>
        <p:spPr>
          <a:xfrm>
            <a:off x="311700" y="664725"/>
            <a:ext cx="8520600" cy="7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sz="1300"/>
              <a:t>The vast majority of rentals took place in the warm season from May to October.</a:t>
            </a:r>
            <a:endParaRPr sz="1300"/>
          </a:p>
        </p:txBody>
      </p:sp>
      <p:pic>
        <p:nvPicPr>
          <p:cNvPr id="123" name="Google Shape;123;p21"/>
          <p:cNvPicPr preferRelativeResize="0"/>
          <p:nvPr/>
        </p:nvPicPr>
        <p:blipFill>
          <a:blip r:embed="rId3">
            <a:alphaModFix/>
          </a:blip>
          <a:stretch>
            <a:fillRect/>
          </a:stretch>
        </p:blipFill>
        <p:spPr>
          <a:xfrm>
            <a:off x="198000" y="1671750"/>
            <a:ext cx="4320000" cy="3240000"/>
          </a:xfrm>
          <a:prstGeom prst="rect">
            <a:avLst/>
          </a:prstGeom>
          <a:noFill/>
          <a:ln>
            <a:noFill/>
          </a:ln>
        </p:spPr>
      </p:pic>
      <p:pic>
        <p:nvPicPr>
          <p:cNvPr id="124" name="Google Shape;124;p21"/>
          <p:cNvPicPr preferRelativeResize="0"/>
          <p:nvPr/>
        </p:nvPicPr>
        <p:blipFill>
          <a:blip r:embed="rId4">
            <a:alphaModFix/>
          </a:blip>
          <a:stretch>
            <a:fillRect/>
          </a:stretch>
        </p:blipFill>
        <p:spPr>
          <a:xfrm>
            <a:off x="4625988" y="1671750"/>
            <a:ext cx="4320000" cy="324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3F94A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