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1" r:id="rId6"/>
    <p:sldId id="264" r:id="rId7"/>
    <p:sldId id="259" r:id="rId8"/>
    <p:sldId id="266" r:id="rId9"/>
    <p:sldId id="267" r:id="rId10"/>
    <p:sldId id="268" r:id="rId11"/>
    <p:sldId id="269" r:id="rId12"/>
    <p:sldId id="271" r:id="rId13"/>
    <p:sldId id="273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E98F-C7B5-443B-923C-3110D5C2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1906C-2584-41DA-8279-B4F8DC98C48C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0512-5032-4DC1-97C9-E23B8F08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A138-4574-4A02-8041-4C2157FC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1C471-0060-46F7-ABED-380EC5D8C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9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F814-7963-4EAA-A889-A7C06AA4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7B3F4-21BC-4867-920D-5193A941D805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9DF5-A019-42EB-A4DE-9DF0DA6C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6959-7A55-46A9-800B-6635610D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4DDC6-09D4-4DF5-9EA9-6E6869B5F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3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95A-EA9D-4EC2-9781-2F5EF401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CCE0-D0A4-4D1F-9C87-502B47711BD0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44FD-F478-4CB7-B72A-6E7D2EEC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6559-7CBD-4C4F-B1B6-AD5465F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A543E-92AE-4CED-A510-869D34F33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7B30-2BC6-4790-817B-266CF245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5A3CC-219B-4382-A91C-F068B8EBDFD0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3762-09C5-42CB-A3C2-9059475A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91FF-49B7-4D19-A32D-7548E048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881F7-E32B-4824-9AD1-073B5E1D7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67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F4C4-EEA4-43DF-924B-99857E6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CFD6-13A0-4D3C-B990-30B5694DDB52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A136-44AA-43DF-9BE6-A903281B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0393-7B5C-4997-BB05-D923E9E8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8712F-DC82-43F3-B15D-E2C614A0B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4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5CCE22-86E3-4697-A4BA-D0B94BA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E3CD-B973-4956-B74B-C9DF5655381C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3498D5-768C-41B6-ADC0-6B5482B9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AEC09-5C9A-4B15-9F27-6ECD70C0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EFC61-A8B2-4A80-B2A2-76A0F6F3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0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67AC27-6BB8-4112-B26B-37995FA7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D7E5D-A422-434D-A6DD-9CF31C6801EE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0FBCB0D-72E1-4C8D-A334-FF0E7A53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87FE32-7304-4F94-9EEE-083EAF5C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9611-FC88-4762-B6C5-7BAD87106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99D4861-EF96-4F24-AB8A-9B1CC0B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6F29F-3E26-44C9-AFD2-2C1761AD1945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835C94-7CC1-4C4A-8825-F98D0950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CFB6B0-0126-41D6-8EEF-3A58224D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2C5CD-A8AD-4837-A9E0-A2A2F687C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6417DAC-A68F-4999-8479-C3DC8EF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F866-E8F0-470E-8AB3-F859F2856EDD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A6B77E-FADC-41DE-B967-C74D20DB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F00789-9FFF-4466-9304-AEFC55C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1E516-8B2E-4BF3-95E2-58ED92544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8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5556BB-FBDE-4ADC-A431-6D3C177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0425A-D218-473A-B2D8-BF4BFD20CB84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1248AC-0AF1-4341-B263-94482F03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7CB805-AA7A-4EFF-BC03-2A26A1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4A43-0666-412E-874B-DF749CC36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0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F4C454-BB54-4EDA-95C2-73F22A58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4FF49-A721-4606-A638-EA62031B0850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D33BF0-8DBC-4BB6-88EA-A03691F6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B6106D-73A0-44B0-B0E9-92880D93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8AEA-7712-4200-A703-ED2B39BD5F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8EBAA6F-227F-423B-BC2E-53E7484842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D27BDC-C276-4653-81D1-B1608FFCE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D57-D712-46D5-BD36-C758DB4E7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BCED4C-7138-4DE8-AEF5-9E59D06DCAF6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971B-83BC-4A80-B317-D1304CB26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2BDB-BFC7-424C-A8B8-69FDD8B6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554C866-02D2-40F9-8D18-13F914E81C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>
            <a:extLst>
              <a:ext uri="{FF2B5EF4-FFF2-40B4-BE49-F238E27FC236}">
                <a16:creationId xmlns:a16="http://schemas.microsoft.com/office/drawing/2014/main" id="{2E5CDD33-2754-48B3-999A-9E84360CF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79425"/>
            <a:ext cx="479705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MÃ NGUỒN MỞ &amp; CÔNG CỤ PHÁT TRIỂN PHẦN MỀM</a:t>
            </a:r>
          </a:p>
        </p:txBody>
      </p:sp>
      <p:sp>
        <p:nvSpPr>
          <p:cNvPr id="2051" name="TextBox 2">
            <a:extLst>
              <a:ext uri="{FF2B5EF4-FFF2-40B4-BE49-F238E27FC236}">
                <a16:creationId xmlns:a16="http://schemas.microsoft.com/office/drawing/2014/main" id="{4924C8DA-BCAE-42DC-B38C-D498747B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06" y="2226608"/>
            <a:ext cx="45620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Website </a:t>
            </a:r>
            <a:r>
              <a:rPr lang="en-US" altLang="en-US" sz="4800" b="1" dirty="0" err="1">
                <a:solidFill>
                  <a:schemeClr val="bg1"/>
                </a:solidFill>
              </a:rPr>
              <a:t>thú</a:t>
            </a:r>
            <a:r>
              <a:rPr lang="en-US" altLang="en-US" sz="4800" b="1" dirty="0">
                <a:solidFill>
                  <a:schemeClr val="bg1"/>
                </a:solidFill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</a:rPr>
              <a:t>nuôi</a:t>
            </a:r>
            <a:endParaRPr lang="en-US" altLang="en-US" sz="4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>
            <a:extLst>
              <a:ext uri="{FF2B5EF4-FFF2-40B4-BE49-F238E27FC236}">
                <a16:creationId xmlns:a16="http://schemas.microsoft.com/office/drawing/2014/main" id="{1C34BF64-01B2-4917-8CFE-7C05B4C8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325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CHỨC NĂNG NGHIỆP VỤ</a:t>
            </a:r>
          </a:p>
        </p:txBody>
      </p:sp>
      <p:sp>
        <p:nvSpPr>
          <p:cNvPr id="12291" name="TextBox 28">
            <a:extLst>
              <a:ext uri="{FF2B5EF4-FFF2-40B4-BE49-F238E27FC236}">
                <a16:creationId xmlns:a16="http://schemas.microsoft.com/office/drawing/2014/main" id="{235DA3DC-B205-48BE-90FB-56A133B0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721CA6FE-4F34-488E-8DCF-BC7C0B47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698875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/>
              <a:t>Quản lý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Đăng tải thông tin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Sửa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800"/>
          </a:p>
        </p:txBody>
      </p:sp>
      <p:sp>
        <p:nvSpPr>
          <p:cNvPr id="12293" name="TextBox 2">
            <a:extLst>
              <a:ext uri="{FF2B5EF4-FFF2-40B4-BE49-F238E27FC236}">
                <a16:creationId xmlns:a16="http://schemas.microsoft.com/office/drawing/2014/main" id="{2DA31BF3-E21D-46CC-9BC4-82E00065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1131888"/>
            <a:ext cx="3846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/>
              <a:t>CỘNG TÁC VIÊN – CỬA HÀNG LIÊN KẾT</a:t>
            </a:r>
          </a:p>
        </p:txBody>
      </p:sp>
      <p:sp>
        <p:nvSpPr>
          <p:cNvPr id="12294" name="TextBox 8">
            <a:extLst>
              <a:ext uri="{FF2B5EF4-FFF2-40B4-BE49-F238E27FC236}">
                <a16:creationId xmlns:a16="http://schemas.microsoft.com/office/drawing/2014/main" id="{DA0F9EA3-1658-4760-B4D7-513E5115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698875"/>
            <a:ext cx="441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 dirty="0" err="1"/>
              <a:t>Quản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lý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đơn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hàng</a:t>
            </a:r>
            <a:endParaRPr lang="en-US" altLang="en-US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Nhận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người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mua</a:t>
            </a:r>
            <a:r>
              <a:rPr lang="en-US" altLang="en-US" sz="1800" dirty="0"/>
              <a:t> “</a:t>
            </a:r>
            <a:r>
              <a:rPr lang="en-US" altLang="en-US" sz="1800" dirty="0" err="1"/>
              <a:t>đặt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chi </a:t>
            </a:r>
            <a:r>
              <a:rPr lang="en-US" altLang="en-US" sz="1800" dirty="0" err="1"/>
              <a:t>tiết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thông</a:t>
            </a:r>
            <a:r>
              <a:rPr lang="en-US" altLang="en-US" sz="1800" dirty="0"/>
              <a:t> tin </a:t>
            </a:r>
            <a:r>
              <a:rPr lang="en-US" altLang="en-US" sz="1800" dirty="0" err="1"/>
              <a:t>khách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đặt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mua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Xử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giao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dịch</a:t>
            </a:r>
            <a:endParaRPr lang="en-US" altLang="en-US" sz="1800" dirty="0"/>
          </a:p>
        </p:txBody>
      </p:sp>
      <p:pic>
        <p:nvPicPr>
          <p:cNvPr id="12295" name="Picture 22">
            <a:extLst>
              <a:ext uri="{FF2B5EF4-FFF2-40B4-BE49-F238E27FC236}">
                <a16:creationId xmlns:a16="http://schemas.microsoft.com/office/drawing/2014/main" id="{4920C895-8E36-41F5-BFB0-CF128A85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835150"/>
            <a:ext cx="1322387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2">
            <a:extLst>
              <a:ext uri="{FF2B5EF4-FFF2-40B4-BE49-F238E27FC236}">
                <a16:creationId xmlns:a16="http://schemas.microsoft.com/office/drawing/2014/main" id="{BC531C24-68F2-4952-96AE-C9434E49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501775"/>
            <a:ext cx="18764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AF2481-8CED-4EB7-889D-5DA34AAF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576763"/>
            <a:ext cx="308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/>
              <a:t>Quản lý thông tin tài khoản</a:t>
            </a:r>
          </a:p>
          <a:p>
            <a:pPr marL="0" indent="0" eaLnBrk="1" hangingPunct="1">
              <a:defRPr/>
            </a:pPr>
            <a:r>
              <a:rPr lang="en-US" altLang="en-US"/>
              <a:t>-    Xem thông tin tài khoản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id="{3B737C39-3922-4D6C-AA99-3A76765D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325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CHỨC NĂNG NGHIỆP VỤ</a:t>
            </a:r>
          </a:p>
        </p:txBody>
      </p:sp>
      <p:sp>
        <p:nvSpPr>
          <p:cNvPr id="13315" name="TextBox 28">
            <a:extLst>
              <a:ext uri="{FF2B5EF4-FFF2-40B4-BE49-F238E27FC236}">
                <a16:creationId xmlns:a16="http://schemas.microsoft.com/office/drawing/2014/main" id="{EA01EB12-2CDF-4255-8929-CE370D074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DAB816D0-8340-403A-B8D9-C19B73D8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698875"/>
            <a:ext cx="2913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/>
              <a:t>Quản lý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Quản lý thông tin đăng tải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Sửa, xóa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800"/>
          </a:p>
        </p:txBody>
      </p:sp>
      <p:sp>
        <p:nvSpPr>
          <p:cNvPr id="13317" name="TextBox 2">
            <a:extLst>
              <a:ext uri="{FF2B5EF4-FFF2-40B4-BE49-F238E27FC236}">
                <a16:creationId xmlns:a16="http://schemas.microsoft.com/office/drawing/2014/main" id="{EF799647-5847-42D9-A9A3-FEE2B7B7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1131888"/>
            <a:ext cx="3157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/>
              <a:t>QUẢN TRỊ TOÀN BỘ HỆ THỐNG</a:t>
            </a:r>
          </a:p>
        </p:txBody>
      </p:sp>
      <p:sp>
        <p:nvSpPr>
          <p:cNvPr id="13318" name="TextBox 8">
            <a:extLst>
              <a:ext uri="{FF2B5EF4-FFF2-40B4-BE49-F238E27FC236}">
                <a16:creationId xmlns:a16="http://schemas.microsoft.com/office/drawing/2014/main" id="{E606A90F-FF76-4E9D-B888-B05C6D2C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698875"/>
            <a:ext cx="46037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/>
              <a:t>Quản lý đơn hàng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Xem toàn bộ đơn hàng (chưa xử lý)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Xem toàn bộ đơn hàng ( đã xử lý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Xem toàn bộ chi tiết đơn hàng, thông tin KH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endParaRPr lang="en-US" altLang="en-US" sz="1800"/>
          </a:p>
        </p:txBody>
      </p:sp>
      <p:pic>
        <p:nvPicPr>
          <p:cNvPr id="13319" name="Picture 2">
            <a:extLst>
              <a:ext uri="{FF2B5EF4-FFF2-40B4-BE49-F238E27FC236}">
                <a16:creationId xmlns:a16="http://schemas.microsoft.com/office/drawing/2014/main" id="{342A143C-52CA-474B-A2A7-B161472D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501775"/>
            <a:ext cx="18764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3">
            <a:extLst>
              <a:ext uri="{FF2B5EF4-FFF2-40B4-BE49-F238E27FC236}">
                <a16:creationId xmlns:a16="http://schemas.microsoft.com/office/drawing/2014/main" id="{64D69ADA-15B8-496A-B5B9-52BB3A33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816100"/>
            <a:ext cx="12477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11">
            <a:extLst>
              <a:ext uri="{FF2B5EF4-FFF2-40B4-BE49-F238E27FC236}">
                <a16:creationId xmlns:a16="http://schemas.microsoft.com/office/drawing/2014/main" id="{EF63A262-D6D6-4B86-8DE2-4081FE28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668838"/>
            <a:ext cx="4586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/>
              <a:t>Quản lý tài khoản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Tạo và cung cấp tài khoản sử dụng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Phân quyền và ngăn chặn tài khoản vi phạm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>
            <a:extLst>
              <a:ext uri="{FF2B5EF4-FFF2-40B4-BE49-F238E27FC236}">
                <a16:creationId xmlns:a16="http://schemas.microsoft.com/office/drawing/2014/main" id="{A553F09B-87BB-447C-A381-9D2F1B14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325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CHỨC NĂNG NGHIỆP VỤ</a:t>
            </a:r>
          </a:p>
        </p:txBody>
      </p:sp>
      <p:sp>
        <p:nvSpPr>
          <p:cNvPr id="14339" name="TextBox 28">
            <a:extLst>
              <a:ext uri="{FF2B5EF4-FFF2-40B4-BE49-F238E27FC236}">
                <a16:creationId xmlns:a16="http://schemas.microsoft.com/office/drawing/2014/main" id="{94E8F89B-A559-46A9-9C72-149427DC4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5AC24-6597-47BB-BD74-403C6D8E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87" y="1377950"/>
            <a:ext cx="5676190" cy="4676190"/>
          </a:xfrm>
          <a:prstGeom prst="rect">
            <a:avLst/>
          </a:prstGeom>
        </p:spPr>
      </p:pic>
      <p:sp>
        <p:nvSpPr>
          <p:cNvPr id="14340" name="TextBox 2">
            <a:extLst>
              <a:ext uri="{FF2B5EF4-FFF2-40B4-BE49-F238E27FC236}">
                <a16:creationId xmlns:a16="http://schemas.microsoft.com/office/drawing/2014/main" id="{1176CA3F-1060-49DA-93A7-BACD8AF5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131888"/>
            <a:ext cx="40147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600" b="1" dirty="0"/>
              <a:t>MÔ HÌNH XỬ LÝ NGHIỆP VỤ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8">
            <a:extLst>
              <a:ext uri="{FF2B5EF4-FFF2-40B4-BE49-F238E27FC236}">
                <a16:creationId xmlns:a16="http://schemas.microsoft.com/office/drawing/2014/main" id="{DEC8C08D-3F42-45CD-8E3C-46D1371B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6C94B3DE-4084-4BA5-918E-05FBC373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2219325"/>
            <a:ext cx="2511425" cy="2506663"/>
          </a:xfrm>
          <a:prstGeom prst="ellipse">
            <a:avLst/>
          </a:prstGeom>
          <a:solidFill>
            <a:srgbClr val="F14946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3A3838"/>
              </a:solidFill>
              <a:latin typeface="Segoe UI Semilight"/>
            </a:endParaRPr>
          </a:p>
        </p:txBody>
      </p:sp>
      <p:sp>
        <p:nvSpPr>
          <p:cNvPr id="15364" name="Line 23">
            <a:extLst>
              <a:ext uri="{FF2B5EF4-FFF2-40B4-BE49-F238E27FC236}">
                <a16:creationId xmlns:a16="http://schemas.microsoft.com/office/drawing/2014/main" id="{325AC7A5-8ECC-4DD2-8518-00051E7F9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51163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24">
            <a:extLst>
              <a:ext uri="{FF2B5EF4-FFF2-40B4-BE49-F238E27FC236}">
                <a16:creationId xmlns:a16="http://schemas.microsoft.com/office/drawing/2014/main" id="{04BCCFC1-7DFF-4C1B-9AC1-5F47209CB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3995738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Rectangle 25">
            <a:extLst>
              <a:ext uri="{FF2B5EF4-FFF2-40B4-BE49-F238E27FC236}">
                <a16:creationId xmlns:a16="http://schemas.microsoft.com/office/drawing/2014/main" id="{34560B53-4B5F-4002-A1E8-9A8F240E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3197225"/>
            <a:ext cx="1955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IV MỤC ĐÍCH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ĐẠT ĐƯỢC</a:t>
            </a:r>
            <a:endParaRPr lang="en-US" altLang="en-US" sz="1800">
              <a:solidFill>
                <a:srgbClr val="3A3838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15367" name="TextBox 1">
            <a:extLst>
              <a:ext uri="{FF2B5EF4-FFF2-40B4-BE49-F238E27FC236}">
                <a16:creationId xmlns:a16="http://schemas.microsoft.com/office/drawing/2014/main" id="{BA71973E-0354-48D1-8A3B-91591D11B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71450"/>
            <a:ext cx="4184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ỨNG DỤNG MUA SẮM ONLINE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>
            <a:extLst>
              <a:ext uri="{FF2B5EF4-FFF2-40B4-BE49-F238E27FC236}">
                <a16:creationId xmlns:a16="http://schemas.microsoft.com/office/drawing/2014/main" id="{0F6945CA-6D44-43F7-9511-F6E4CD2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293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MỤC ĐÍCH ĐẠT ĐƯỢC</a:t>
            </a:r>
          </a:p>
        </p:txBody>
      </p:sp>
      <p:sp>
        <p:nvSpPr>
          <p:cNvPr id="16387" name="TextBox 28">
            <a:extLst>
              <a:ext uri="{FF2B5EF4-FFF2-40B4-BE49-F238E27FC236}">
                <a16:creationId xmlns:a16="http://schemas.microsoft.com/office/drawing/2014/main" id="{3002097E-3351-4739-AFF6-E34BBD35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EE97-1CA0-415E-AABE-CF140FBB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652588"/>
            <a:ext cx="473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  <a:defRPr/>
            </a:pPr>
            <a:endParaRPr lang="en-US" altLang="en-US" b="1" dirty="0"/>
          </a:p>
          <a:p>
            <a:pPr eaLnBrk="1" hangingPunct="1">
              <a:buFontTx/>
              <a:buChar char="-"/>
              <a:defRPr/>
            </a:pPr>
            <a:endParaRPr lang="en-US" altLang="en-US" dirty="0"/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6303BD34-7925-44EA-A72F-950F449E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09775"/>
            <a:ext cx="21812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1CC6-B287-4249-BEA4-733F20B4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2298919"/>
            <a:ext cx="61261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/>
              <a:t>Thiết</a:t>
            </a:r>
            <a:r>
              <a:rPr lang="en-US" altLang="en-US" b="1" dirty="0"/>
              <a:t> </a:t>
            </a:r>
            <a:r>
              <a:rPr lang="en-US" altLang="en-US" b="1" dirty="0" err="1"/>
              <a:t>kế</a:t>
            </a:r>
            <a:r>
              <a:rPr lang="en-US" altLang="en-US" b="1" dirty="0"/>
              <a:t> </a:t>
            </a:r>
            <a:r>
              <a:rPr lang="en-US" altLang="en-US" b="1" dirty="0" err="1"/>
              <a:t>và</a:t>
            </a:r>
            <a:r>
              <a:rPr lang="en-US" altLang="en-US" b="1" dirty="0"/>
              <a:t> </a:t>
            </a:r>
            <a:r>
              <a:rPr lang="en-US" altLang="en-US" b="1" dirty="0" err="1"/>
              <a:t>phân</a:t>
            </a:r>
            <a:r>
              <a:rPr lang="en-US" altLang="en-US" b="1" dirty="0"/>
              <a:t> </a:t>
            </a:r>
            <a:r>
              <a:rPr lang="en-US" altLang="en-US" b="1" dirty="0" err="1"/>
              <a:t>tích</a:t>
            </a:r>
            <a:r>
              <a:rPr lang="en-US" altLang="en-US" b="1" dirty="0"/>
              <a:t> </a:t>
            </a:r>
            <a:r>
              <a:rPr lang="en-US" altLang="en-US" b="1" dirty="0" err="1"/>
              <a:t>để</a:t>
            </a:r>
            <a:r>
              <a:rPr lang="en-US" altLang="en-US" b="1" dirty="0"/>
              <a:t> </a:t>
            </a:r>
            <a:r>
              <a:rPr lang="en-US" altLang="en-US" b="1" dirty="0" err="1"/>
              <a:t>có</a:t>
            </a:r>
            <a:r>
              <a:rPr lang="en-US" altLang="en-US" b="1" dirty="0"/>
              <a:t> </a:t>
            </a:r>
            <a:r>
              <a:rPr lang="en-US" altLang="en-US" b="1" dirty="0" err="1"/>
              <a:t>thể</a:t>
            </a:r>
            <a:r>
              <a:rPr lang="en-US" altLang="en-US" b="1" dirty="0"/>
              <a:t> </a:t>
            </a:r>
            <a:r>
              <a:rPr lang="en-US" altLang="en-US" b="1" dirty="0" err="1"/>
              <a:t>tạo</a:t>
            </a:r>
            <a:r>
              <a:rPr lang="en-US" altLang="en-US" b="1" dirty="0"/>
              <a:t> </a:t>
            </a:r>
            <a:r>
              <a:rPr lang="en-US" altLang="en-US" b="1" dirty="0" err="1"/>
              <a:t>dựng</a:t>
            </a:r>
            <a:r>
              <a:rPr lang="en-US" altLang="en-US" b="1" dirty="0"/>
              <a:t> </a:t>
            </a:r>
            <a:r>
              <a:rPr lang="en-US" altLang="en-US" b="1" dirty="0" err="1"/>
              <a:t>nên</a:t>
            </a:r>
            <a:r>
              <a:rPr lang="en-US" altLang="en-US" b="1" dirty="0"/>
              <a:t> website </a:t>
            </a:r>
            <a:r>
              <a:rPr lang="en-US" altLang="en-US" b="1" dirty="0" err="1"/>
              <a:t>quản</a:t>
            </a:r>
            <a:r>
              <a:rPr lang="en-US" altLang="en-US" b="1" dirty="0"/>
              <a:t> </a:t>
            </a:r>
          </a:p>
          <a:p>
            <a:pPr marL="0" indent="0" eaLnBrk="1" hangingPunct="1">
              <a:defRPr/>
            </a:pPr>
            <a:r>
              <a:rPr lang="en-US" altLang="en-US" b="1" dirty="0" err="1"/>
              <a:t>trị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với</a:t>
            </a:r>
            <a:r>
              <a:rPr lang="en-US" altLang="en-US" b="1" dirty="0"/>
              <a:t> </a:t>
            </a: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chức</a:t>
            </a:r>
            <a:r>
              <a:rPr lang="en-US" altLang="en-US" b="1" dirty="0"/>
              <a:t> </a:t>
            </a:r>
            <a:r>
              <a:rPr lang="en-US" altLang="en-US" b="1" dirty="0" err="1"/>
              <a:t>năng</a:t>
            </a:r>
            <a:r>
              <a:rPr lang="en-US" altLang="en-US" b="1" dirty="0"/>
              <a:t> </a:t>
            </a:r>
            <a:r>
              <a:rPr lang="en-US" altLang="en-US" b="1" dirty="0" err="1"/>
              <a:t>phù</a:t>
            </a:r>
            <a:r>
              <a:rPr lang="en-US" altLang="en-US" b="1" dirty="0"/>
              <a:t> </a:t>
            </a:r>
            <a:r>
              <a:rPr lang="en-US" altLang="en-US" b="1" dirty="0" err="1"/>
              <a:t>hợp</a:t>
            </a:r>
            <a:r>
              <a:rPr lang="en-US" altLang="en-US" b="1" dirty="0"/>
              <a:t> </a:t>
            </a:r>
            <a:r>
              <a:rPr lang="en-US" altLang="en-US" b="1" dirty="0" err="1"/>
              <a:t>với</a:t>
            </a:r>
            <a:r>
              <a:rPr lang="en-US" altLang="en-US" b="1" dirty="0"/>
              <a:t> </a:t>
            </a:r>
            <a:r>
              <a:rPr lang="en-US" altLang="en-US" b="1" dirty="0" err="1"/>
              <a:t>quyền</a:t>
            </a:r>
            <a:r>
              <a:rPr lang="en-US" altLang="en-US" b="1" dirty="0"/>
              <a:t> </a:t>
            </a:r>
            <a:r>
              <a:rPr lang="en-US" altLang="en-US" b="1" dirty="0" err="1"/>
              <a:t>quản</a:t>
            </a:r>
            <a:r>
              <a:rPr lang="en-US" altLang="en-US" b="1" dirty="0"/>
              <a:t> </a:t>
            </a:r>
            <a:r>
              <a:rPr lang="en-US" altLang="en-US" b="1" dirty="0" err="1"/>
              <a:t>lý</a:t>
            </a:r>
            <a:endParaRPr lang="en-US" altLang="en-US" b="1" dirty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/>
              <a:t>Có</a:t>
            </a:r>
            <a:r>
              <a:rPr lang="en-US" altLang="en-US" b="1" dirty="0"/>
              <a:t> </a:t>
            </a:r>
            <a:r>
              <a:rPr lang="en-US" altLang="en-US" b="1" dirty="0" err="1"/>
              <a:t>kiến</a:t>
            </a:r>
            <a:r>
              <a:rPr lang="en-US" altLang="en-US" b="1" dirty="0"/>
              <a:t> </a:t>
            </a:r>
            <a:r>
              <a:rPr lang="en-US" altLang="en-US" b="1" dirty="0" err="1"/>
              <a:t>thức</a:t>
            </a:r>
            <a:r>
              <a:rPr lang="en-US" altLang="en-US" b="1" dirty="0"/>
              <a:t> </a:t>
            </a:r>
            <a:r>
              <a:rPr lang="en-US" altLang="en-US" b="1" dirty="0" err="1"/>
              <a:t>về</a:t>
            </a:r>
            <a:r>
              <a:rPr lang="en-US" altLang="en-US" b="1" dirty="0"/>
              <a:t> PHP &amp; </a:t>
            </a:r>
            <a:r>
              <a:rPr lang="en-US" altLang="en-US" b="1" dirty="0" err="1"/>
              <a:t>mySQL</a:t>
            </a:r>
            <a:r>
              <a:rPr lang="en-US" altLang="en-US" b="1" dirty="0"/>
              <a:t>, </a:t>
            </a:r>
            <a:r>
              <a:rPr lang="en-US" altLang="en-US" b="1" dirty="0" err="1"/>
              <a:t>Boostrap</a:t>
            </a:r>
            <a:r>
              <a:rPr lang="en-US" altLang="en-US" b="1" dirty="0"/>
              <a:t>….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/>
              <a:t>Sử</a:t>
            </a:r>
            <a:r>
              <a:rPr lang="en-US" altLang="en-US" b="1" dirty="0"/>
              <a:t> </a:t>
            </a:r>
            <a:r>
              <a:rPr lang="en-US" altLang="en-US" b="1" dirty="0" err="1"/>
              <a:t>dụng</a:t>
            </a:r>
            <a:r>
              <a:rPr lang="en-US" altLang="en-US" b="1" dirty="0"/>
              <a:t> </a:t>
            </a:r>
            <a:r>
              <a:rPr lang="en-US" altLang="en-US" b="1" dirty="0" err="1"/>
              <a:t>mô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MVC CodeIgniter </a:t>
            </a:r>
            <a:r>
              <a:rPr lang="en-US" altLang="en-US" b="1" dirty="0" err="1"/>
              <a:t>để</a:t>
            </a:r>
            <a:r>
              <a:rPr lang="en-US" altLang="en-US" b="1" dirty="0"/>
              <a:t> </a:t>
            </a:r>
            <a:r>
              <a:rPr lang="en-US" altLang="en-US" b="1" dirty="0" err="1"/>
              <a:t>lập</a:t>
            </a:r>
            <a:r>
              <a:rPr lang="en-US" altLang="en-US" b="1" dirty="0"/>
              <a:t> </a:t>
            </a:r>
            <a:r>
              <a:rPr lang="en-US" altLang="en-US" b="1" dirty="0" err="1"/>
              <a:t>trình</a:t>
            </a:r>
            <a:r>
              <a:rPr lang="en-US" altLang="en-US" b="1" dirty="0"/>
              <a:t> website</a:t>
            </a:r>
          </a:p>
          <a:p>
            <a:pPr eaLnBrk="1" hangingPunct="1">
              <a:buFontTx/>
              <a:buChar char="-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8">
            <a:extLst>
              <a:ext uri="{FF2B5EF4-FFF2-40B4-BE49-F238E27FC236}">
                <a16:creationId xmlns:a16="http://schemas.microsoft.com/office/drawing/2014/main" id="{6FF35449-28E4-49ED-9EEB-69448092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0C21640B-E87B-45FB-A9AB-E8DDF06C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599" y="1243806"/>
            <a:ext cx="2511425" cy="2506663"/>
          </a:xfrm>
          <a:prstGeom prst="ellipse">
            <a:avLst/>
          </a:prstGeom>
          <a:solidFill>
            <a:srgbClr val="F14946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3A3838"/>
              </a:solidFill>
              <a:latin typeface="Segoe UI Semilight"/>
            </a:endParaRPr>
          </a:p>
        </p:txBody>
      </p:sp>
      <p:sp>
        <p:nvSpPr>
          <p:cNvPr id="17412" name="Line 23">
            <a:extLst>
              <a:ext uri="{FF2B5EF4-FFF2-40B4-BE49-F238E27FC236}">
                <a16:creationId xmlns:a16="http://schemas.microsoft.com/office/drawing/2014/main" id="{C3870578-31C5-4AED-926E-129EBA5D8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1836738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24">
            <a:extLst>
              <a:ext uri="{FF2B5EF4-FFF2-40B4-BE49-F238E27FC236}">
                <a16:creationId xmlns:a16="http://schemas.microsoft.com/office/drawing/2014/main" id="{FD353635-411E-4104-9BBF-AFE111994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881313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25">
            <a:extLst>
              <a:ext uri="{FF2B5EF4-FFF2-40B4-BE49-F238E27FC236}">
                <a16:creationId xmlns:a16="http://schemas.microsoft.com/office/drawing/2014/main" id="{C1C52D00-1E83-4FE5-92CD-184B49BD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220913"/>
            <a:ext cx="195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KẾT THÚC</a:t>
            </a:r>
            <a:endParaRPr lang="en-US" altLang="en-US" sz="1800">
              <a:solidFill>
                <a:srgbClr val="3A3838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17415" name="TextBox 1">
            <a:extLst>
              <a:ext uri="{FF2B5EF4-FFF2-40B4-BE49-F238E27FC236}">
                <a16:creationId xmlns:a16="http://schemas.microsoft.com/office/drawing/2014/main" id="{F138DBB3-31C5-463B-B72C-39E3B642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71450"/>
            <a:ext cx="4184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ỨNG DỤNG MUA SẮM ONLINE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>
            <a:extLst>
              <a:ext uri="{FF2B5EF4-FFF2-40B4-BE49-F238E27FC236}">
                <a16:creationId xmlns:a16="http://schemas.microsoft.com/office/drawing/2014/main" id="{080823AB-B9A1-415B-A7E1-9719BDB3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171450"/>
            <a:ext cx="29257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TÓM TẮT HẠNG MỤC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2E0218-79E5-45E6-BA3D-6F07453BE588}"/>
              </a:ext>
            </a:extLst>
          </p:cNvPr>
          <p:cNvGrpSpPr/>
          <p:nvPr/>
        </p:nvGrpSpPr>
        <p:grpSpPr>
          <a:xfrm>
            <a:off x="1676025" y="967393"/>
            <a:ext cx="5791951" cy="5124971"/>
            <a:chOff x="1676025" y="935486"/>
            <a:chExt cx="5791951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A68FAC5-308B-49B7-AB43-635686607328}"/>
                </a:ext>
              </a:extLst>
            </p:cNvPr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D7580BF-70B3-47D4-B12C-2588572CAE90}"/>
                </a:ext>
              </a:extLst>
            </p:cNvPr>
            <p:cNvSpPr/>
            <p:nvPr/>
          </p:nvSpPr>
          <p:spPr>
            <a:xfrm>
              <a:off x="1676025" y="2524505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F210A23C-02A0-41AF-A2D9-32A85591D818}"/>
                </a:ext>
              </a:extLst>
            </p:cNvPr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B32F9F4-385E-4B00-B507-11E7E7104B68}"/>
                </a:ext>
              </a:extLst>
            </p:cNvPr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44E1FD5-BC4D-4F0F-B1C0-9237C6F913D9}"/>
                </a:ext>
              </a:extLst>
            </p:cNvPr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35CEDB7-82EF-4E3D-874E-058EEF19928D}"/>
                </a:ext>
              </a:extLst>
            </p:cNvPr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0000"/>
                  </a:schemeClr>
                </a:gs>
                <a:gs pos="27000">
                  <a:schemeClr val="accent2">
                    <a:lumMod val="90000"/>
                  </a:schemeClr>
                </a:gs>
                <a:gs pos="77000">
                  <a:schemeClr val="accent2"/>
                </a:gs>
                <a:gs pos="74000">
                  <a:schemeClr val="accent2">
                    <a:lumMod val="90000"/>
                  </a:schemeClr>
                </a:gs>
                <a:gs pos="24000">
                  <a:schemeClr val="accent2">
                    <a:lumMod val="7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0410E-C1BF-4842-AE92-FF26575B5436}"/>
                </a:ext>
              </a:extLst>
            </p:cNvPr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36115-A1B7-46F3-8441-1552705063B2}"/>
                </a:ext>
              </a:extLst>
            </p:cNvPr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16371-11B9-427F-BCE7-45DFBEE83FCE}"/>
                </a:ext>
              </a:extLst>
            </p:cNvPr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24764C-6316-4D0B-AE66-1AF1AF312D94}"/>
                </a:ext>
              </a:extLst>
            </p:cNvPr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Isosceles Triangle 11">
              <a:extLst>
                <a:ext uri="{FF2B5EF4-FFF2-40B4-BE49-F238E27FC236}">
                  <a16:creationId xmlns:a16="http://schemas.microsoft.com/office/drawing/2014/main" id="{2CCE1432-ECAD-4A91-A0A1-4EDC6D75940A}"/>
                </a:ext>
              </a:extLst>
            </p:cNvPr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0575319-B6A6-47A0-8115-03B5F761CF85}"/>
                </a:ext>
              </a:extLst>
            </p:cNvPr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3F49B4A-F3FB-4A6B-ABEC-0E51AA2C4262}"/>
                </a:ext>
              </a:extLst>
            </p:cNvPr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0000"/>
                  </a:schemeClr>
                </a:gs>
                <a:gs pos="27000">
                  <a:schemeClr val="accent3">
                    <a:lumMod val="90000"/>
                  </a:schemeClr>
                </a:gs>
                <a:gs pos="77000">
                  <a:schemeClr val="accent3"/>
                </a:gs>
                <a:gs pos="74000">
                  <a:schemeClr val="accent3">
                    <a:lumMod val="90000"/>
                  </a:schemeClr>
                </a:gs>
                <a:gs pos="24000">
                  <a:schemeClr val="accent3">
                    <a:lumMod val="7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919FA25-BC2C-42EE-BA86-66DF4673A884}"/>
                </a:ext>
              </a:extLst>
            </p:cNvPr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0000"/>
                  </a:schemeClr>
                </a:gs>
                <a:gs pos="27000">
                  <a:schemeClr val="accent4">
                    <a:lumMod val="90000"/>
                  </a:schemeClr>
                </a:gs>
                <a:gs pos="77000">
                  <a:schemeClr val="accent4"/>
                </a:gs>
                <a:gs pos="74000">
                  <a:schemeClr val="accent4">
                    <a:lumMod val="90000"/>
                  </a:schemeClr>
                </a:gs>
                <a:gs pos="24000">
                  <a:schemeClr val="accent4">
                    <a:lumMod val="7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248FA4-D27C-4C62-A50D-EC0CAC54874C}"/>
                </a:ext>
              </a:extLst>
            </p:cNvPr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498CFAA-6E3B-4CCC-A77C-00B4EA4D61F7}"/>
                  </a:ext>
                </a:extLst>
              </p:cNvPr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B1CA6F3-366F-4C5A-A38B-3E8A16C6CF33}"/>
                  </a:ext>
                </a:extLst>
              </p:cNvPr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68A4C83C-89D4-4D66-BA08-D82B329E668B}"/>
                </a:ext>
              </a:extLst>
            </p:cNvPr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>
                  <a:solidFill>
                    <a:srgbClr val="B07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A7E5FDB3-6DE4-4323-852A-F830BC955699}"/>
                </a:ext>
              </a:extLst>
            </p:cNvPr>
            <p:cNvSpPr txBox="1"/>
            <p:nvPr/>
          </p:nvSpPr>
          <p:spPr>
            <a:xfrm>
              <a:off x="1999689" y="28139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>
                  <a:solidFill>
                    <a:srgbClr val="16A28B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A5391EB3-E369-4630-AE67-18B1E4E63E21}"/>
                </a:ext>
              </a:extLst>
            </p:cNvPr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>
                  <a:solidFill>
                    <a:srgbClr val="5A5A5A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F63BF8AD-6333-4CB7-A89C-B5549214DEAF}"/>
                </a:ext>
              </a:extLst>
            </p:cNvPr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>
                  <a:solidFill>
                    <a:srgbClr val="1F73B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B33BEF21-B331-41CE-BCDB-3C522986A707}"/>
                </a:ext>
              </a:extLst>
            </p:cNvPr>
            <p:cNvSpPr txBox="1"/>
            <p:nvPr/>
          </p:nvSpPr>
          <p:spPr>
            <a:xfrm>
              <a:off x="3339141" y="1519319"/>
              <a:ext cx="3188565" cy="97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TỔNG QUAN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>
                  <a:solidFill>
                    <a:schemeClr val="bg1"/>
                  </a:solidFill>
                  <a:latin typeface="+mn-lt"/>
                </a:rPr>
                <a:t>Giới thiệu đề tài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>
                  <a:solidFill>
                    <a:schemeClr val="bg1"/>
                  </a:solidFill>
                  <a:latin typeface="+mn-lt"/>
                </a:rPr>
                <a:t>Giới thiệu các đối tượng phục vụ</a:t>
              </a: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F9D1B195-11ED-43C7-8CB0-59A5D4009506}"/>
                </a:ext>
              </a:extLst>
            </p:cNvPr>
            <p:cNvSpPr txBox="1"/>
            <p:nvPr/>
          </p:nvSpPr>
          <p:spPr>
            <a:xfrm>
              <a:off x="3339141" y="2604911"/>
              <a:ext cx="2913362" cy="7197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NGÔN NGỮ SỬ DỤNG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Liệt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kê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ngôn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ngữ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lập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trình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TextBox 28">
              <a:extLst>
                <a:ext uri="{FF2B5EF4-FFF2-40B4-BE49-F238E27FC236}">
                  <a16:creationId xmlns:a16="http://schemas.microsoft.com/office/drawing/2014/main" id="{07684895-A2F0-46D3-8D4E-494B51B6E804}"/>
                </a:ext>
              </a:extLst>
            </p:cNvPr>
            <p:cNvSpPr txBox="1"/>
            <p:nvPr/>
          </p:nvSpPr>
          <p:spPr>
            <a:xfrm>
              <a:off x="3339141" y="3683533"/>
              <a:ext cx="3158429" cy="97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CHỨC NĂNG NGHIỆP VỤ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Mô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hình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nghiệp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vụ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xử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lý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yêu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cầu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Chức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năng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từng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đối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tượng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TextBox 30">
              <a:extLst>
                <a:ext uri="{FF2B5EF4-FFF2-40B4-BE49-F238E27FC236}">
                  <a16:creationId xmlns:a16="http://schemas.microsoft.com/office/drawing/2014/main" id="{2EF7A7F8-6214-4B54-9880-3AC7D5E3FD64}"/>
                </a:ext>
              </a:extLst>
            </p:cNvPr>
            <p:cNvSpPr txBox="1"/>
            <p:nvPr/>
          </p:nvSpPr>
          <p:spPr>
            <a:xfrm>
              <a:off x="3339141" y="4776094"/>
              <a:ext cx="2310248" cy="97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MỤC ĐÍCH ĐẠT ĐƯỢC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>
                  <a:solidFill>
                    <a:schemeClr val="bg1"/>
                  </a:solidFill>
                  <a:latin typeface="+mn-lt"/>
                </a:rPr>
                <a:t>Lợi ích của ứng dụng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>
                  <a:solidFill>
                    <a:schemeClr val="bg1"/>
                  </a:solidFill>
                  <a:latin typeface="+mn-lt"/>
                </a:rPr>
                <a:t>Kiến thức nghiên cứu </a:t>
              </a:r>
            </a:p>
          </p:txBody>
        </p:sp>
      </p:grpSp>
      <p:sp>
        <p:nvSpPr>
          <p:cNvPr id="3076" name="TextBox 28">
            <a:extLst>
              <a:ext uri="{FF2B5EF4-FFF2-40B4-BE49-F238E27FC236}">
                <a16:creationId xmlns:a16="http://schemas.microsoft.com/office/drawing/2014/main" id="{A40C542C-69F1-48A2-9A62-DEA8C7DC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8">
            <a:extLst>
              <a:ext uri="{FF2B5EF4-FFF2-40B4-BE49-F238E27FC236}">
                <a16:creationId xmlns:a16="http://schemas.microsoft.com/office/drawing/2014/main" id="{DC4D98C3-32E6-4D70-9FC8-4C4510F5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0CE67B59-EF92-4EF3-8938-4B12245C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2219325"/>
            <a:ext cx="2511425" cy="2506663"/>
          </a:xfrm>
          <a:prstGeom prst="ellipse">
            <a:avLst/>
          </a:prstGeom>
          <a:solidFill>
            <a:srgbClr val="F14946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3A3838"/>
              </a:solidFill>
              <a:latin typeface="Segoe UI Semilight"/>
            </a:endParaRPr>
          </a:p>
        </p:txBody>
      </p:sp>
      <p:sp>
        <p:nvSpPr>
          <p:cNvPr id="4100" name="Line 23">
            <a:extLst>
              <a:ext uri="{FF2B5EF4-FFF2-40B4-BE49-F238E27FC236}">
                <a16:creationId xmlns:a16="http://schemas.microsoft.com/office/drawing/2014/main" id="{592B0B30-B14C-4929-A0D5-3A181F586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51163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24">
            <a:extLst>
              <a:ext uri="{FF2B5EF4-FFF2-40B4-BE49-F238E27FC236}">
                <a16:creationId xmlns:a16="http://schemas.microsoft.com/office/drawing/2014/main" id="{5B1C17BC-35DD-456F-A42E-1C7C167FD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3995738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25">
            <a:extLst>
              <a:ext uri="{FF2B5EF4-FFF2-40B4-BE49-F238E27FC236}">
                <a16:creationId xmlns:a16="http://schemas.microsoft.com/office/drawing/2014/main" id="{C7223AA0-A421-44F8-9DA0-3C191A72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3335338"/>
            <a:ext cx="195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I TỔNG QUAN</a:t>
            </a:r>
            <a:endParaRPr lang="en-US" altLang="en-US" sz="1800">
              <a:solidFill>
                <a:srgbClr val="3A3838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4103" name="TextBox 1">
            <a:extLst>
              <a:ext uri="{FF2B5EF4-FFF2-40B4-BE49-F238E27FC236}">
                <a16:creationId xmlns:a16="http://schemas.microsoft.com/office/drawing/2014/main" id="{8C04058D-D0CC-4E96-9970-B36D3306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71450"/>
            <a:ext cx="4184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ỨNG DỤNG MUA SẮM ONLINE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>
            <a:extLst>
              <a:ext uri="{FF2B5EF4-FFF2-40B4-BE49-F238E27FC236}">
                <a16:creationId xmlns:a16="http://schemas.microsoft.com/office/drawing/2014/main" id="{CBF84C60-E6F5-4CCD-9BA2-7B624FA5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1503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TỔNG QUAN</a:t>
            </a:r>
          </a:p>
        </p:txBody>
      </p:sp>
      <p:sp>
        <p:nvSpPr>
          <p:cNvPr id="5123" name="TextBox 3">
            <a:extLst>
              <a:ext uri="{FF2B5EF4-FFF2-40B4-BE49-F238E27FC236}">
                <a16:creationId xmlns:a16="http://schemas.microsoft.com/office/drawing/2014/main" id="{4A5DBC14-19AE-4D5B-884C-C290B121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D3D00FAC-F577-4F9A-88B3-9B0C147D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1268413"/>
            <a:ext cx="12842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4">
            <a:extLst>
              <a:ext uri="{FF2B5EF4-FFF2-40B4-BE49-F238E27FC236}">
                <a16:creationId xmlns:a16="http://schemas.microsoft.com/office/drawing/2014/main" id="{C05EF918-5412-4A32-82A0-E747701E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852766"/>
            <a:ext cx="2668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Website </a:t>
            </a:r>
            <a:r>
              <a:rPr lang="en-US" altLang="en-US" sz="1800" dirty="0" err="1"/>
              <a:t>thú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nuôi</a:t>
            </a:r>
            <a:endParaRPr lang="en-US" alt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5EB3F7-ADBA-4310-9689-FCCBF6D33829}"/>
              </a:ext>
            </a:extLst>
          </p:cNvPr>
          <p:cNvCxnSpPr>
            <a:stCxn id="5124" idx="2"/>
          </p:cNvCxnSpPr>
          <p:nvPr/>
        </p:nvCxnSpPr>
        <p:spPr>
          <a:xfrm>
            <a:off x="3965575" y="2573338"/>
            <a:ext cx="0" cy="663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FE8D33-0BFC-4ACF-B901-F64B09A7634F}"/>
              </a:ext>
            </a:extLst>
          </p:cNvPr>
          <p:cNvCxnSpPr/>
          <p:nvPr/>
        </p:nvCxnSpPr>
        <p:spPr>
          <a:xfrm flipH="1" flipV="1">
            <a:off x="1558925" y="3241675"/>
            <a:ext cx="2406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1CF9B0-070F-4C7F-826D-BA336C9BB3F2}"/>
              </a:ext>
            </a:extLst>
          </p:cNvPr>
          <p:cNvCxnSpPr/>
          <p:nvPr/>
        </p:nvCxnSpPr>
        <p:spPr>
          <a:xfrm>
            <a:off x="1558925" y="3254375"/>
            <a:ext cx="0" cy="4794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770296-20A3-4899-A518-870780B210D9}"/>
              </a:ext>
            </a:extLst>
          </p:cNvPr>
          <p:cNvCxnSpPr/>
          <p:nvPr/>
        </p:nvCxnSpPr>
        <p:spPr>
          <a:xfrm>
            <a:off x="3965575" y="3236913"/>
            <a:ext cx="0" cy="4794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0C477B-B8D4-4CF8-86FA-8E7218FBFD14}"/>
              </a:ext>
            </a:extLst>
          </p:cNvPr>
          <p:cNvCxnSpPr/>
          <p:nvPr/>
        </p:nvCxnSpPr>
        <p:spPr>
          <a:xfrm>
            <a:off x="6369050" y="3254375"/>
            <a:ext cx="0" cy="4794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31" name="Picture 14">
            <a:extLst>
              <a:ext uri="{FF2B5EF4-FFF2-40B4-BE49-F238E27FC236}">
                <a16:creationId xmlns:a16="http://schemas.microsoft.com/office/drawing/2014/main" id="{166A69ED-D9C9-44B9-95C9-546AB9FBA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624263"/>
            <a:ext cx="1431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7D585E-E8CF-4996-901C-8B7D31E67659}"/>
              </a:ext>
            </a:extLst>
          </p:cNvPr>
          <p:cNvCxnSpPr/>
          <p:nvPr/>
        </p:nvCxnSpPr>
        <p:spPr>
          <a:xfrm flipH="1" flipV="1">
            <a:off x="3965575" y="3236913"/>
            <a:ext cx="24050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33" name="TextBox 21">
            <a:extLst>
              <a:ext uri="{FF2B5EF4-FFF2-40B4-BE49-F238E27FC236}">
                <a16:creationId xmlns:a16="http://schemas.microsoft.com/office/drawing/2014/main" id="{676A618F-FF7D-4DBB-9136-D2BFB1A1D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149850"/>
            <a:ext cx="127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Khách hàng</a:t>
            </a:r>
          </a:p>
        </p:txBody>
      </p:sp>
      <p:pic>
        <p:nvPicPr>
          <p:cNvPr id="5134" name="Picture 22">
            <a:extLst>
              <a:ext uri="{FF2B5EF4-FFF2-40B4-BE49-F238E27FC236}">
                <a16:creationId xmlns:a16="http://schemas.microsoft.com/office/drawing/2014/main" id="{CFFA2895-24D3-4373-AB3D-A977C5E9F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3716338"/>
            <a:ext cx="11049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TextBox 24">
            <a:extLst>
              <a:ext uri="{FF2B5EF4-FFF2-40B4-BE49-F238E27FC236}">
                <a16:creationId xmlns:a16="http://schemas.microsoft.com/office/drawing/2014/main" id="{F70DDAE9-55FD-4B4E-85A9-14713D52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149850"/>
            <a:ext cx="1074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Cửa hàng</a:t>
            </a:r>
          </a:p>
        </p:txBody>
      </p:sp>
      <p:pic>
        <p:nvPicPr>
          <p:cNvPr id="5136" name="Picture 3">
            <a:extLst>
              <a:ext uri="{FF2B5EF4-FFF2-40B4-BE49-F238E27FC236}">
                <a16:creationId xmlns:a16="http://schemas.microsoft.com/office/drawing/2014/main" id="{F5B114A1-867E-49ED-9F31-57346EAA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3716338"/>
            <a:ext cx="12477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TextBox 23">
            <a:extLst>
              <a:ext uri="{FF2B5EF4-FFF2-40B4-BE49-F238E27FC236}">
                <a16:creationId xmlns:a16="http://schemas.microsoft.com/office/drawing/2014/main" id="{89DBE6F4-9BE8-4110-9C5A-A9217E08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149850"/>
            <a:ext cx="230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Quản trị viên hệ thống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>
            <a:extLst>
              <a:ext uri="{FF2B5EF4-FFF2-40B4-BE49-F238E27FC236}">
                <a16:creationId xmlns:a16="http://schemas.microsoft.com/office/drawing/2014/main" id="{EB8307DB-A240-487D-8813-72AEF814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1503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TỔNG QUAN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289A61B4-88C6-4389-8E94-402CF02B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6150" name="TextBox 3">
            <a:extLst>
              <a:ext uri="{FF2B5EF4-FFF2-40B4-BE49-F238E27FC236}">
                <a16:creationId xmlns:a16="http://schemas.microsoft.com/office/drawing/2014/main" id="{894DEA23-D90E-4105-A8C7-5AADF8A6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9" y="1692581"/>
            <a:ext cx="2481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/>
              <a:t>KHÁCH HÀNG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/>
              <a:t>Phục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vụ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cầu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mua</a:t>
            </a:r>
            <a:endParaRPr lang="en-US" altLang="en-US" sz="1800" dirty="0"/>
          </a:p>
        </p:txBody>
      </p:sp>
      <p:sp>
        <p:nvSpPr>
          <p:cNvPr id="6153" name="TextBox 8">
            <a:extLst>
              <a:ext uri="{FF2B5EF4-FFF2-40B4-BE49-F238E27FC236}">
                <a16:creationId xmlns:a16="http://schemas.microsoft.com/office/drawing/2014/main" id="{4F8CBDB6-8041-4E5E-AB6F-EE75463D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560763"/>
            <a:ext cx="37898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/>
              <a:t>Phục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vụ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cầu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đăng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phẩm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/>
              <a:t>Quản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dễ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dàng</a:t>
            </a:r>
            <a:endParaRPr lang="en-US" altLang="en-US" sz="1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D7B2A71-87A7-4F03-B41E-8155F842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23" y="1310299"/>
            <a:ext cx="1410677" cy="141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Box 2">
            <a:extLst>
              <a:ext uri="{FF2B5EF4-FFF2-40B4-BE49-F238E27FC236}">
                <a16:creationId xmlns:a16="http://schemas.microsoft.com/office/drawing/2014/main" id="{9457AC47-DE74-4337-B037-AD02876A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324" y="1064697"/>
            <a:ext cx="1317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TRANG CHỦ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EBA5C54-D2B3-4DEB-82FB-CD02675A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80" y="3316288"/>
            <a:ext cx="1410677" cy="141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" name="TextBox 9">
            <a:extLst>
              <a:ext uri="{FF2B5EF4-FFF2-40B4-BE49-F238E27FC236}">
                <a16:creationId xmlns:a16="http://schemas.microsoft.com/office/drawing/2014/main" id="{5ACAF135-C728-4539-B867-0DE40BFD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3132138"/>
            <a:ext cx="1995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WEBSITE QUẢN TRỊ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8">
            <a:extLst>
              <a:ext uri="{FF2B5EF4-FFF2-40B4-BE49-F238E27FC236}">
                <a16:creationId xmlns:a16="http://schemas.microsoft.com/office/drawing/2014/main" id="{367240C0-A286-4C37-B009-039F2B51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8EDEFDE7-EE13-4A57-97F8-920539E8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2219325"/>
            <a:ext cx="2511425" cy="2506663"/>
          </a:xfrm>
          <a:prstGeom prst="ellipse">
            <a:avLst/>
          </a:prstGeom>
          <a:solidFill>
            <a:srgbClr val="F14946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3A3838"/>
              </a:solidFill>
              <a:latin typeface="Segoe UI Semilight"/>
            </a:endParaRPr>
          </a:p>
        </p:txBody>
      </p:sp>
      <p:sp>
        <p:nvSpPr>
          <p:cNvPr id="7172" name="Line 23">
            <a:extLst>
              <a:ext uri="{FF2B5EF4-FFF2-40B4-BE49-F238E27FC236}">
                <a16:creationId xmlns:a16="http://schemas.microsoft.com/office/drawing/2014/main" id="{D3F3F4A5-5E17-4970-BBEB-3AB277B22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51163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24">
            <a:extLst>
              <a:ext uri="{FF2B5EF4-FFF2-40B4-BE49-F238E27FC236}">
                <a16:creationId xmlns:a16="http://schemas.microsoft.com/office/drawing/2014/main" id="{BEEE64A1-59F1-4FE6-91C6-8AD245CA7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3995738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25">
            <a:extLst>
              <a:ext uri="{FF2B5EF4-FFF2-40B4-BE49-F238E27FC236}">
                <a16:creationId xmlns:a16="http://schemas.microsoft.com/office/drawing/2014/main" id="{D8A5C54F-78F7-4AA2-B7EF-C12C6D5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3197225"/>
            <a:ext cx="1955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II NGÔN NGỮ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SỬ DỤNG</a:t>
            </a:r>
            <a:endParaRPr lang="en-US" altLang="en-US" sz="1800">
              <a:solidFill>
                <a:srgbClr val="3A3838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175" name="TextBox 1">
            <a:extLst>
              <a:ext uri="{FF2B5EF4-FFF2-40B4-BE49-F238E27FC236}">
                <a16:creationId xmlns:a16="http://schemas.microsoft.com/office/drawing/2014/main" id="{03D421F6-6F5E-415A-8605-C5B74EC4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71450"/>
            <a:ext cx="4184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ỨNG DỤNG MUA SẮM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>
            <a:extLst>
              <a:ext uri="{FF2B5EF4-FFF2-40B4-BE49-F238E27FC236}">
                <a16:creationId xmlns:a16="http://schemas.microsoft.com/office/drawing/2014/main" id="{8F3A9C50-BA8E-42F8-8E29-DA018B0C2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248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NGÔN NGỮ SỬ DỤNG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AD5B74A6-3A2A-4BD0-BE51-A23CC8E9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28" y="1813019"/>
            <a:ext cx="2276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5">
            <a:extLst>
              <a:ext uri="{FF2B5EF4-FFF2-40B4-BE49-F238E27FC236}">
                <a16:creationId xmlns:a16="http://schemas.microsoft.com/office/drawing/2014/main" id="{65008D4A-FBD8-484A-8DD3-8D6CB9F1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824" y="2046381"/>
            <a:ext cx="297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/>
              <a:t>Xây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dựng</a:t>
            </a:r>
            <a:r>
              <a:rPr lang="en-US" altLang="en-US" sz="1800" dirty="0"/>
              <a:t> website </a:t>
            </a:r>
            <a:r>
              <a:rPr lang="en-US" altLang="en-US" sz="1800" dirty="0" err="1"/>
              <a:t>quản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trị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/>
              <a:t>Nơi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chính</a:t>
            </a:r>
            <a:endParaRPr lang="en-US" altLang="en-US" sz="1800" dirty="0"/>
          </a:p>
        </p:txBody>
      </p:sp>
      <p:sp>
        <p:nvSpPr>
          <p:cNvPr id="8200" name="TextBox 28">
            <a:extLst>
              <a:ext uri="{FF2B5EF4-FFF2-40B4-BE49-F238E27FC236}">
                <a16:creationId xmlns:a16="http://schemas.microsoft.com/office/drawing/2014/main" id="{9431331D-9375-4A0B-9C3E-6452C5DC9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466F9-ECB0-41CC-ABF9-8E8EC091F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389" y="3558244"/>
            <a:ext cx="1380952" cy="1552381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C4FE783C-1C94-48D6-859F-BCCF9F65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824" y="4149768"/>
            <a:ext cx="315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/>
              <a:t>Framework MVC </a:t>
            </a:r>
            <a:r>
              <a:rPr lang="en-US" altLang="en-US" sz="1800" dirty="0" err="1"/>
              <a:t>codeigniter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8">
            <a:extLst>
              <a:ext uri="{FF2B5EF4-FFF2-40B4-BE49-F238E27FC236}">
                <a16:creationId xmlns:a16="http://schemas.microsoft.com/office/drawing/2014/main" id="{DA74A489-2DC5-493E-9345-04DCE4B20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41B041F5-7956-4500-83C8-AB69F1C8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2219325"/>
            <a:ext cx="2511425" cy="2506663"/>
          </a:xfrm>
          <a:prstGeom prst="ellipse">
            <a:avLst/>
          </a:prstGeom>
          <a:solidFill>
            <a:srgbClr val="F14946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3A3838"/>
              </a:solidFill>
              <a:latin typeface="Segoe UI Semilight"/>
            </a:endParaRPr>
          </a:p>
        </p:txBody>
      </p:sp>
      <p:sp>
        <p:nvSpPr>
          <p:cNvPr id="10244" name="Line 23">
            <a:extLst>
              <a:ext uri="{FF2B5EF4-FFF2-40B4-BE49-F238E27FC236}">
                <a16:creationId xmlns:a16="http://schemas.microsoft.com/office/drawing/2014/main" id="{991F9C01-FD8D-4E21-9CB1-3C8076FC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51163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24">
            <a:extLst>
              <a:ext uri="{FF2B5EF4-FFF2-40B4-BE49-F238E27FC236}">
                <a16:creationId xmlns:a16="http://schemas.microsoft.com/office/drawing/2014/main" id="{BF900D8C-1C2D-471A-AE85-9DEA5D0BE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3995738"/>
            <a:ext cx="1584325" cy="0"/>
          </a:xfrm>
          <a:prstGeom prst="line">
            <a:avLst/>
          </a:prstGeom>
          <a:noFill/>
          <a:ln w="6350" cap="rnd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25">
            <a:extLst>
              <a:ext uri="{FF2B5EF4-FFF2-40B4-BE49-F238E27FC236}">
                <a16:creationId xmlns:a16="http://schemas.microsoft.com/office/drawing/2014/main" id="{F01D098B-5D60-421B-BDAC-29F09C24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3197225"/>
            <a:ext cx="1955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III CHỨC NĂNG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1F0F0"/>
                </a:solidFill>
                <a:latin typeface="Segoe UI Semilight" panose="020B0402040204020203" pitchFamily="34" charset="0"/>
              </a:rPr>
              <a:t>NGHIỆP VỤ</a:t>
            </a:r>
            <a:endParaRPr lang="en-US" altLang="en-US" sz="1800">
              <a:solidFill>
                <a:srgbClr val="3A3838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10247" name="TextBox 1">
            <a:extLst>
              <a:ext uri="{FF2B5EF4-FFF2-40B4-BE49-F238E27FC236}">
                <a16:creationId xmlns:a16="http://schemas.microsoft.com/office/drawing/2014/main" id="{86EE5686-C7EB-427A-9E64-82B7A5C8A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71450"/>
            <a:ext cx="4184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chemeClr val="bg1"/>
                </a:solidFill>
              </a:rPr>
              <a:t>ỨNG DỤNG MUA SẮM ONLINE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extLst>
              <a:ext uri="{FF2B5EF4-FFF2-40B4-BE49-F238E27FC236}">
                <a16:creationId xmlns:a16="http://schemas.microsoft.com/office/drawing/2014/main" id="{5DFA2C13-75A6-4DB3-918B-8E86E1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4788"/>
            <a:ext cx="325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CHỨC NĂNG NGHIỆP VỤ</a:t>
            </a:r>
          </a:p>
        </p:txBody>
      </p:sp>
      <p:sp>
        <p:nvSpPr>
          <p:cNvPr id="11267" name="TextBox 28">
            <a:extLst>
              <a:ext uri="{FF2B5EF4-FFF2-40B4-BE49-F238E27FC236}">
                <a16:creationId xmlns:a16="http://schemas.microsoft.com/office/drawing/2014/main" id="{B6E16198-8546-4894-8D0D-CADC422D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64023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Nguyễn Quang Hà</a:t>
            </a:r>
          </a:p>
        </p:txBody>
      </p:sp>
      <p:pic>
        <p:nvPicPr>
          <p:cNvPr id="11268" name="Picture 14">
            <a:extLst>
              <a:ext uri="{FF2B5EF4-FFF2-40B4-BE49-F238E27FC236}">
                <a16:creationId xmlns:a16="http://schemas.microsoft.com/office/drawing/2014/main" id="{7C6F1BDC-DA25-456B-A47E-C296340CE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38300"/>
            <a:ext cx="1725613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6">
            <a:extLst>
              <a:ext uri="{FF2B5EF4-FFF2-40B4-BE49-F238E27FC236}">
                <a16:creationId xmlns:a16="http://schemas.microsoft.com/office/drawing/2014/main" id="{48DD34DB-5380-4184-826E-52F7F6E4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698875"/>
            <a:ext cx="3125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/>
              <a:t>Xem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Danh mục, loại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Sản phẩm, chi tiết sản phẩm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800"/>
          </a:p>
        </p:txBody>
      </p:sp>
      <p:sp>
        <p:nvSpPr>
          <p:cNvPr id="11270" name="TextBox 2">
            <a:extLst>
              <a:ext uri="{FF2B5EF4-FFF2-40B4-BE49-F238E27FC236}">
                <a16:creationId xmlns:a16="http://schemas.microsoft.com/office/drawing/2014/main" id="{94365939-6D01-4421-9D6E-F6A99A67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1131888"/>
            <a:ext cx="1500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/>
              <a:t>KHÁCH HÀNG</a:t>
            </a:r>
          </a:p>
        </p:txBody>
      </p:sp>
      <p:sp>
        <p:nvSpPr>
          <p:cNvPr id="11271" name="TextBox 8">
            <a:extLst>
              <a:ext uri="{FF2B5EF4-FFF2-40B4-BE49-F238E27FC236}">
                <a16:creationId xmlns:a16="http://schemas.microsoft.com/office/drawing/2014/main" id="{2BB66D04-B722-49CE-8388-492F3275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698875"/>
            <a:ext cx="35620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b="1" dirty="0" err="1"/>
              <a:t>Giỏ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hàng</a:t>
            </a:r>
            <a:endParaRPr lang="en-US" altLang="en-US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Chọn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phẩm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Xóa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phẩm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 dirty="0" err="1"/>
              <a:t>Tăng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giảm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số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mua</a:t>
            </a:r>
            <a:endParaRPr lang="en-US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03BFD65-728F-41FB-8002-1E966FE3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501775"/>
            <a:ext cx="18764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479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Arial</vt:lpstr>
      <vt:lpstr>Calibri Light</vt:lpstr>
      <vt:lpstr>Segoe UI</vt:lpstr>
      <vt:lpstr>Arabia</vt:lpstr>
      <vt:lpstr>Segoe UI Semilight</vt:lpstr>
      <vt:lpstr>Wingdings</vt:lpstr>
      <vt:lpstr>游ゴシック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Pham</dc:creator>
  <cp:lastModifiedBy>Ha Nguyen</cp:lastModifiedBy>
  <cp:revision>46</cp:revision>
  <dcterms:created xsi:type="dcterms:W3CDTF">2017-05-20T05:08:45Z</dcterms:created>
  <dcterms:modified xsi:type="dcterms:W3CDTF">2019-03-24T23:23:45Z</dcterms:modified>
</cp:coreProperties>
</file>