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62" r:id="rId3"/>
  </p:sldMasterIdLst>
  <p:notesMasterIdLst>
    <p:notesMasterId r:id="rId6"/>
  </p:notesMasterIdLst>
  <p:sldIdLst>
    <p:sldId id="405" r:id="rId4"/>
    <p:sldId id="318" r:id="rId5"/>
    <p:sldId id="382" r:id="rId7"/>
    <p:sldId id="383" r:id="rId8"/>
    <p:sldId id="384" r:id="rId9"/>
    <p:sldId id="385" r:id="rId10"/>
    <p:sldId id="386" r:id="rId11"/>
    <p:sldId id="320" r:id="rId12"/>
    <p:sldId id="391" r:id="rId13"/>
    <p:sldId id="401" r:id="rId14"/>
    <p:sldId id="325" r:id="rId15"/>
    <p:sldId id="356" r:id="rId16"/>
    <p:sldId id="330" r:id="rId17"/>
    <p:sldId id="322" r:id="rId18"/>
    <p:sldId id="333" r:id="rId19"/>
    <p:sldId id="335" r:id="rId20"/>
    <p:sldId id="349" r:id="rId21"/>
    <p:sldId id="341" r:id="rId22"/>
    <p:sldId id="336" r:id="rId23"/>
    <p:sldId id="310" r:id="rId24"/>
    <p:sldId id="402" r:id="rId25"/>
    <p:sldId id="403" r:id="rId26"/>
    <p:sldId id="351" r:id="rId27"/>
    <p:sldId id="353" r:id="rId28"/>
    <p:sldId id="404" r:id="rId29"/>
    <p:sldId id="343" r:id="rId3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7A3DA"/>
    <a:srgbClr val="D45671"/>
    <a:srgbClr val="EE6562"/>
    <a:srgbClr val="C33D13"/>
    <a:srgbClr val="BF2317"/>
    <a:srgbClr val="2E75B6"/>
    <a:srgbClr val="EEB5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40" autoAdjust="0"/>
    <p:restoredTop sz="95739"/>
  </p:normalViewPr>
  <p:slideViewPr>
    <p:cSldViewPr snapToGrid="0" snapToObjects="1">
      <p:cViewPr varScale="1">
        <p:scale>
          <a:sx n="73" d="100"/>
          <a:sy n="73" d="100"/>
        </p:scale>
        <p:origin x="534" y="42"/>
      </p:cViewPr>
      <p:guideLst>
        <p:guide orient="horz" pos="1014"/>
        <p:guide pos="692"/>
        <p:guide pos="5382"/>
        <p:guide orient="horz" pos="2226"/>
        <p:guide orient="horz" pos="360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notesMaster" Target="notesMasters/notesMaster1.xml"/><Relationship Id="rId5" Type="http://schemas.openxmlformats.org/officeDocument/2006/relationships/slide" Target="slides/slide2.xml"/><Relationship Id="rId4" Type="http://schemas.openxmlformats.org/officeDocument/2006/relationships/slide" Target="slides/slide1.xml"/><Relationship Id="rId33" Type="http://schemas.openxmlformats.org/officeDocument/2006/relationships/tableStyles" Target="tableStyles.xml"/><Relationship Id="rId32" Type="http://schemas.openxmlformats.org/officeDocument/2006/relationships/viewProps" Target="viewProps.xml"/><Relationship Id="rId31" Type="http://schemas.openxmlformats.org/officeDocument/2006/relationships/presProps" Target="presProps.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9E13044-B8FB-4F77-B5BE-A7D183E8C5B8}"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66A5EDF-D93D-463F-85F7-8232FFA1066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pPr>
              <a:defRPr/>
            </a:pPr>
            <a:fld id="{61088AB2-DCB6-4529-9352-9757C215B79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pPr>
              <a:defRPr/>
            </a:pPr>
            <a:fld id="{75CE9BCF-A911-477F-B929-EE93EA47722D}" type="slidenum">
              <a:rPr lang="zh-CN" altLang="en-US" smtClean="0"/>
            </a:fld>
            <a:endParaRPr lang="zh-CN" altLang="en-US" sz="120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66A5EDF-D93D-463F-85F7-8232FFA1066D}"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pPr>
              <a:defRPr/>
            </a:pPr>
            <a:fld id="{61088AB2-DCB6-4529-9352-9757C215B79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pPr>
              <a:defRPr/>
            </a:pPr>
            <a:fld id="{75CE9BCF-A911-477F-B929-EE93EA47722D}" type="slidenum">
              <a:rPr lang="zh-CN" altLang="en-US" smtClean="0"/>
            </a:fld>
            <a:endParaRPr lang="zh-CN" altLang="en-US" sz="120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pPr>
              <a:defRPr/>
            </a:pPr>
            <a:fld id="{61088AB2-DCB6-4529-9352-9757C215B79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pPr>
              <a:defRPr/>
            </a:pPr>
            <a:fld id="{75CE9BCF-A911-477F-B929-EE93EA47722D}" type="slidenum">
              <a:rPr lang="zh-CN" altLang="en-US" smtClean="0"/>
            </a:fld>
            <a:endParaRPr lang="zh-CN" altLang="en-US" sz="12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97107E7-D356-4FF1-8052-7E8C7D18A88C}"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微软雅黑" panose="020B0503020204020204"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pPr>
              <a:defRPr/>
            </a:pPr>
            <a:fld id="{61088AB2-DCB6-4529-9352-9757C215B79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pPr>
              <a:defRPr/>
            </a:pPr>
            <a:fld id="{75CE9BCF-A911-477F-B929-EE93EA47722D}" type="slidenum">
              <a:rPr lang="zh-CN" altLang="en-US" smtClean="0"/>
            </a:fld>
            <a:endParaRPr lang="zh-CN" altLang="en-US" sz="120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BAD5937-EB83-42DB-8CA3-908F68E97194}"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BAD5937-EB83-42DB-8CA3-908F68E97194}"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pPr>
              <a:defRPr/>
            </a:pPr>
            <a:fld id="{61088AB2-DCB6-4529-9352-9757C215B79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pPr>
              <a:defRPr/>
            </a:pPr>
            <a:fld id="{75CE9BCF-A911-477F-B929-EE93EA47722D}" type="slidenum">
              <a:rPr lang="zh-CN" altLang="en-US" smtClean="0"/>
            </a:fld>
            <a:endParaRPr lang="zh-CN" altLang="en-US" sz="120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66A5EDF-D93D-463F-85F7-8232FFA1066D}"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66A5EDF-D93D-463F-85F7-8232FFA1066D}"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tags" Target="../tags/tag1.xml"/><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kumimoji="1" lang="zh-CN" altLang="en-US" smtClean="0"/>
              <a:t>单击此处编辑母版标题样式</a:t>
            </a:r>
            <a:endParaRPr kumimoji="1"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smtClean="0"/>
              <a:t>单击此处编辑母版副标题样式</a:t>
            </a:r>
            <a:endParaRPr kumimoji="1" lang="zh-CN" altLang="en-US"/>
          </a:p>
        </p:txBody>
      </p:sp>
      <p:sp>
        <p:nvSpPr>
          <p:cNvPr id="4" name="日期占位符 3"/>
          <p:cNvSpPr>
            <a:spLocks noGrp="1"/>
          </p:cNvSpPr>
          <p:nvPr>
            <p:ph type="dt" sz="half" idx="10"/>
          </p:nvPr>
        </p:nvSpPr>
        <p:spPr/>
        <p:txBody>
          <a:bodyPr/>
          <a:lstStyle/>
          <a:p>
            <a:fld id="{20AB4F6A-CF71-3C49-BFD6-DD544A250174}"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4C04434F-7D11-CE49-8D15-142A3E9962E2}" type="slidenum">
              <a:rPr kumimoji="1" lang="zh-CN" altLang="en-US" smtClean="0"/>
            </a:fld>
            <a:endParaRPr kumimoji="1"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p:txBody>
          <a:bodyPr vert="eaVert"/>
          <a:lstStyle/>
          <a:p>
            <a:pPr lvl="0"/>
            <a:r>
              <a:rPr kumimoji="1" lang="zh-CN" altLang="en-US" smtClean="0"/>
              <a:t>单击此处编辑母版文本样式</a:t>
            </a:r>
            <a:endParaRPr kumimoji="1" lang="zh-CN" altLang="en-US" smtClean="0"/>
          </a:p>
          <a:p>
            <a:pPr lvl="1"/>
            <a:r>
              <a:rPr kumimoji="1" lang="zh-CN" altLang="en-US" smtClean="0"/>
              <a:t>二级</a:t>
            </a:r>
            <a:endParaRPr kumimoji="1" lang="zh-CN" altLang="en-US" smtClean="0"/>
          </a:p>
          <a:p>
            <a:pPr lvl="2"/>
            <a:r>
              <a:rPr kumimoji="1" lang="zh-CN" altLang="en-US" smtClean="0"/>
              <a:t>三级</a:t>
            </a:r>
            <a:endParaRPr kumimoji="1" lang="zh-CN" altLang="en-US" smtClean="0"/>
          </a:p>
          <a:p>
            <a:pPr lvl="3"/>
            <a:r>
              <a:rPr kumimoji="1" lang="zh-CN" altLang="en-US" smtClean="0"/>
              <a:t>四级</a:t>
            </a:r>
            <a:endParaRPr kumimoji="1" lang="zh-CN" altLang="en-US" smtClean="0"/>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20AB4F6A-CF71-3C49-BFD6-DD544A250174}"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4C04434F-7D11-CE49-8D15-142A3E9962E2}" type="slidenum">
              <a:rPr kumimoji="1" lang="zh-CN" altLang="en-US" smtClean="0"/>
            </a:fld>
            <a:endParaRPr kumimoji="1"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a:xfrm>
            <a:off x="838200" y="365125"/>
            <a:ext cx="7734300" cy="5811838"/>
          </a:xfrm>
        </p:spPr>
        <p:txBody>
          <a:bodyPr vert="eaVert"/>
          <a:lstStyle/>
          <a:p>
            <a:pPr lvl="0"/>
            <a:r>
              <a:rPr kumimoji="1" lang="zh-CN" altLang="en-US" smtClean="0"/>
              <a:t>单击此处编辑母版文本样式</a:t>
            </a:r>
            <a:endParaRPr kumimoji="1" lang="zh-CN" altLang="en-US" smtClean="0"/>
          </a:p>
          <a:p>
            <a:pPr lvl="1"/>
            <a:r>
              <a:rPr kumimoji="1" lang="zh-CN" altLang="en-US" smtClean="0"/>
              <a:t>二级</a:t>
            </a:r>
            <a:endParaRPr kumimoji="1" lang="zh-CN" altLang="en-US" smtClean="0"/>
          </a:p>
          <a:p>
            <a:pPr lvl="2"/>
            <a:r>
              <a:rPr kumimoji="1" lang="zh-CN" altLang="en-US" smtClean="0"/>
              <a:t>三级</a:t>
            </a:r>
            <a:endParaRPr kumimoji="1" lang="zh-CN" altLang="en-US" smtClean="0"/>
          </a:p>
          <a:p>
            <a:pPr lvl="3"/>
            <a:r>
              <a:rPr kumimoji="1" lang="zh-CN" altLang="en-US" smtClean="0"/>
              <a:t>四级</a:t>
            </a:r>
            <a:endParaRPr kumimoji="1" lang="zh-CN" altLang="en-US" smtClean="0"/>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20AB4F6A-CF71-3C49-BFD6-DD544A250174}"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4C04434F-7D11-CE49-8D15-142A3E9962E2}" type="slidenum">
              <a:rPr kumimoji="1" lang="zh-CN" altLang="en-US" smtClean="0"/>
            </a:fld>
            <a:endParaRPr kumimoji="1"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两栏内容">
    <p:spTree>
      <p:nvGrpSpPr>
        <p:cNvPr id="1" name=""/>
        <p:cNvGrpSpPr/>
        <p:nvPr/>
      </p:nvGrpSpPr>
      <p:grpSpPr>
        <a:xfrm>
          <a:off x="0" y="0"/>
          <a:ext cx="0" cy="0"/>
          <a:chOff x="0" y="0"/>
          <a:chExt cx="0" cy="0"/>
        </a:xfrm>
      </p:grpSpPr>
      <p:pic>
        <p:nvPicPr>
          <p:cNvPr id="8194" name="Picture 2" descr="C:\Users\Administrator\Desktop\未标题-1-05.jpg"/>
          <p:cNvPicPr>
            <a:picLocks noChangeAspect="1" noChangeArrowheads="1"/>
          </p:cNvPicPr>
          <p:nvPr userDrawn="1"/>
        </p:nvPicPr>
        <p:blipFill>
          <a:blip r:embed="rId2"/>
          <a:srcRect/>
          <a:stretch>
            <a:fillRect/>
          </a:stretch>
        </p:blipFill>
        <p:spPr bwMode="auto">
          <a:xfrm>
            <a:off x="0" y="-1"/>
            <a:ext cx="12344400" cy="6943725"/>
          </a:xfrm>
          <a:prstGeom prst="rect">
            <a:avLst/>
          </a:prstGeom>
          <a:noFill/>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6185"/>
            <a:ext cx="10515600" cy="1325033"/>
          </a:xfrm>
          <a:prstGeom prst="rect">
            <a:avLst/>
          </a:prstGeom>
        </p:spPr>
        <p:txBody>
          <a:bodyPr/>
          <a:lstStyle/>
          <a:p>
            <a:r>
              <a:rPr lang="zh-CN" altLang="en-US"/>
              <a:t>单击此处编辑母版标题样式</a:t>
            </a:r>
            <a:endParaRPr lang="zh-CN" altLang="en-US"/>
          </a:p>
        </p:txBody>
      </p:sp>
    </p:spTree>
  </p:cSld>
  <p:clrMapOvr>
    <a:masterClrMapping/>
  </p:clrMapOvr>
  <p:transition>
    <p:wedg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chemeClr val="tx2"/>
        </a:solidFill>
        <a:effectLst/>
      </p:bgPr>
    </p:bg>
    <p:spTree>
      <p:nvGrpSpPr>
        <p:cNvPr id="1" name=""/>
        <p:cNvGrpSpPr/>
        <p:nvPr/>
      </p:nvGrpSpPr>
      <p:grpSpPr>
        <a:xfrm>
          <a:off x="0" y="0"/>
          <a:ext cx="0" cy="0"/>
          <a:chOff x="0" y="0"/>
          <a:chExt cx="0" cy="0"/>
        </a:xfrm>
      </p:grpSpPr>
      <p:sp>
        <p:nvSpPr>
          <p:cNvPr id="16" name="矩形 15"/>
          <p:cNvSpPr/>
          <p:nvPr>
            <p:custDataLst>
              <p:tags r:id="rId2"/>
            </p:custDataLst>
          </p:nvPr>
        </p:nvSpPr>
        <p:spPr>
          <a:xfrm>
            <a:off x="0" y="0"/>
            <a:ext cx="12192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b="1" spc="500" dirty="0">
              <a:solidFill>
                <a:schemeClr val="tx1">
                  <a:lumMod val="75000"/>
                  <a:lumOff val="25000"/>
                </a:schemeClr>
              </a:solidFill>
              <a:latin typeface="+mn-ea"/>
            </a:endParaRPr>
          </a:p>
        </p:txBody>
      </p:sp>
      <p:sp>
        <p:nvSpPr>
          <p:cNvPr id="7" name="椭圆 6"/>
          <p:cNvSpPr/>
          <p:nvPr/>
        </p:nvSpPr>
        <p:spPr>
          <a:xfrm>
            <a:off x="10439400" y="6057900"/>
            <a:ext cx="429986" cy="429986"/>
          </a:xfrm>
          <a:prstGeom prst="ellipse">
            <a:avLst/>
          </a:prstGeom>
          <a:solidFill>
            <a:schemeClr val="accent5">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11087100" y="6057900"/>
            <a:ext cx="429986" cy="429986"/>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 name="组合 8"/>
          <p:cNvGrpSpPr/>
          <p:nvPr/>
        </p:nvGrpSpPr>
        <p:grpSpPr>
          <a:xfrm>
            <a:off x="10567255" y="6162675"/>
            <a:ext cx="123476" cy="220436"/>
            <a:chOff x="10668000" y="2600325"/>
            <a:chExt cx="201386" cy="433161"/>
          </a:xfrm>
        </p:grpSpPr>
        <p:cxnSp>
          <p:nvCxnSpPr>
            <p:cNvPr id="10" name="直接连接符 9"/>
            <p:cNvCxnSpPr/>
            <p:nvPr/>
          </p:nvCxnSpPr>
          <p:spPr>
            <a:xfrm flipH="1">
              <a:off x="10668000" y="2600325"/>
              <a:ext cx="201386" cy="228600"/>
            </a:xfrm>
            <a:prstGeom prst="line">
              <a:avLst/>
            </a:prstGeom>
            <a:ln>
              <a:solidFill>
                <a:schemeClr val="accent6">
                  <a:lumMod val="6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10677525" y="2832100"/>
              <a:ext cx="182336" cy="201386"/>
            </a:xfrm>
            <a:prstGeom prst="line">
              <a:avLst/>
            </a:prstGeom>
            <a:ln>
              <a:solidFill>
                <a:schemeClr val="accent6">
                  <a:lumMod val="65000"/>
                </a:schemeClr>
              </a:solidFill>
            </a:ln>
          </p:spPr>
          <p:style>
            <a:lnRef idx="1">
              <a:schemeClr val="accent1"/>
            </a:lnRef>
            <a:fillRef idx="0">
              <a:schemeClr val="accent1"/>
            </a:fillRef>
            <a:effectRef idx="0">
              <a:schemeClr val="accent1"/>
            </a:effectRef>
            <a:fontRef idx="minor">
              <a:schemeClr val="tx1"/>
            </a:fontRef>
          </p:style>
        </p:cxnSp>
      </p:grpSp>
      <p:grpSp>
        <p:nvGrpSpPr>
          <p:cNvPr id="12" name="组合 11"/>
          <p:cNvGrpSpPr/>
          <p:nvPr/>
        </p:nvGrpSpPr>
        <p:grpSpPr>
          <a:xfrm rot="10800000">
            <a:off x="11265755" y="6162675"/>
            <a:ext cx="123476" cy="220436"/>
            <a:chOff x="10668000" y="2600325"/>
            <a:chExt cx="201386" cy="433161"/>
          </a:xfrm>
        </p:grpSpPr>
        <p:cxnSp>
          <p:nvCxnSpPr>
            <p:cNvPr id="13" name="直接连接符 12"/>
            <p:cNvCxnSpPr/>
            <p:nvPr/>
          </p:nvCxnSpPr>
          <p:spPr>
            <a:xfrm flipH="1">
              <a:off x="10668000" y="2600325"/>
              <a:ext cx="201386" cy="228600"/>
            </a:xfrm>
            <a:prstGeom prst="line">
              <a:avLst/>
            </a:prstGeom>
            <a:ln>
              <a:solidFill>
                <a:schemeClr val="accent6">
                  <a:lumMod val="6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10677525" y="2832100"/>
              <a:ext cx="182336" cy="201386"/>
            </a:xfrm>
            <a:prstGeom prst="line">
              <a:avLst/>
            </a:prstGeom>
            <a:ln>
              <a:solidFill>
                <a:schemeClr val="accent6">
                  <a:lumMod val="65000"/>
                </a:schemeClr>
              </a:solidFill>
            </a:ln>
          </p:spPr>
          <p:style>
            <a:lnRef idx="1">
              <a:schemeClr val="accent1"/>
            </a:lnRef>
            <a:fillRef idx="0">
              <a:schemeClr val="accent1"/>
            </a:fillRef>
            <a:effectRef idx="0">
              <a:schemeClr val="accent1"/>
            </a:effectRef>
            <a:fontRef idx="minor">
              <a:schemeClr val="tx1"/>
            </a:fontRef>
          </p:style>
        </p:cxnSp>
      </p:grpSp>
      <p:cxnSp>
        <p:nvCxnSpPr>
          <p:cNvPr id="15" name="直接连接符 14"/>
          <p:cNvCxnSpPr/>
          <p:nvPr/>
        </p:nvCxnSpPr>
        <p:spPr>
          <a:xfrm>
            <a:off x="2583545" y="4227116"/>
            <a:ext cx="6154057" cy="0"/>
          </a:xfrm>
          <a:prstGeom prst="line">
            <a:avLst/>
          </a:prstGeom>
          <a:ln>
            <a:solidFill>
              <a:schemeClr val="accent5">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ctrTitle" hasCustomPrompt="1"/>
          </p:nvPr>
        </p:nvSpPr>
        <p:spPr>
          <a:xfrm>
            <a:off x="2564494" y="3128565"/>
            <a:ext cx="6655706" cy="1096936"/>
          </a:xfrm>
        </p:spPr>
        <p:txBody>
          <a:bodyPr anchor="ctr" anchorCtr="0">
            <a:normAutofit/>
          </a:bodyPr>
          <a:lstStyle>
            <a:lvl1pPr algn="l">
              <a:defRPr sz="6000" b="1"/>
            </a:lvl1pPr>
          </a:lstStyle>
          <a:p>
            <a:r>
              <a:rPr lang="zh-CN" altLang="en-US" dirty="0"/>
              <a:t>单击此处编辑标题</a:t>
            </a:r>
            <a:endParaRPr lang="zh-CN" altLang="en-US" dirty="0"/>
          </a:p>
        </p:txBody>
      </p:sp>
      <p:sp>
        <p:nvSpPr>
          <p:cNvPr id="3" name="副标题 2"/>
          <p:cNvSpPr>
            <a:spLocks noGrp="1"/>
          </p:cNvSpPr>
          <p:nvPr>
            <p:ph type="subTitle" idx="1"/>
          </p:nvPr>
        </p:nvSpPr>
        <p:spPr>
          <a:xfrm>
            <a:off x="2564494" y="4364315"/>
            <a:ext cx="6655705" cy="941109"/>
          </a:xfrm>
        </p:spPr>
        <p:txBody>
          <a:bodyPr>
            <a:normAutofit/>
          </a:bodyPr>
          <a:lstStyle>
            <a:lvl1pPr marL="0" indent="0" algn="l">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dirty="0"/>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chor="ctr" anchorCtr="0"/>
          <a:lstStyle/>
          <a:p>
            <a:r>
              <a:rPr lang="zh-CN" altLang="en-US" dirty="0"/>
              <a:t>单击此处编辑母版标题样式</a:t>
            </a:r>
            <a:endParaRPr lang="zh-CN" altLang="en-US" dirty="0"/>
          </a:p>
        </p:txBody>
      </p:sp>
      <p:sp>
        <p:nvSpPr>
          <p:cNvPr id="3" name="内容占位符 2"/>
          <p:cNvSpPr>
            <a:spLocks noGrp="1"/>
          </p:cNvSpPr>
          <p:nvPr>
            <p:ph idx="1"/>
          </p:nvPr>
        </p:nvSpPr>
        <p:spPr/>
        <p:txBody>
          <a:bodyPr/>
          <a:lstStyle>
            <a:lvl1pPr>
              <a:defRPr sz="2400"/>
            </a:lvl1pPr>
            <a:lvl2pPr>
              <a:defRPr sz="2000"/>
            </a:lvl2pPr>
            <a:lvl3pPr>
              <a:defRPr sz="1800"/>
            </a:lvl3pPr>
            <a:lvl4pPr>
              <a:defRPr sz="1800"/>
            </a:lvl4pPr>
            <a:lvl5pPr>
              <a:defRPr sz="18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dirty="0"/>
          </a:p>
        </p:txBody>
      </p:sp>
      <p:sp>
        <p:nvSpPr>
          <p:cNvPr id="5" name="页脚占位符 4"/>
          <p:cNvSpPr>
            <a:spLocks noGrp="1"/>
          </p:cNvSpPr>
          <p:nvPr>
            <p:ph type="ftr" sz="quarter" idx="11"/>
          </p:nvPr>
        </p:nvSpPr>
        <p:spPr/>
        <p:txBody>
          <a:bodyPr/>
          <a:lstStyle/>
          <a:p>
            <a:endParaRPr lang="zh-CN" altLang="en-US" dirty="0"/>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showMasterSp="0">
  <p:cSld name="节标题">
    <p:spTree>
      <p:nvGrpSpPr>
        <p:cNvPr id="1" name=""/>
        <p:cNvGrpSpPr/>
        <p:nvPr/>
      </p:nvGrpSpPr>
      <p:grpSpPr>
        <a:xfrm>
          <a:off x="0" y="0"/>
          <a:ext cx="0" cy="0"/>
          <a:chOff x="0" y="0"/>
          <a:chExt cx="0" cy="0"/>
        </a:xfrm>
      </p:grpSpPr>
      <p:pic>
        <p:nvPicPr>
          <p:cNvPr id="9" name="图片 8"/>
          <p:cNvPicPr>
            <a:picLocks noChangeAspect="1"/>
          </p:cNvPicPr>
          <p:nvPr/>
        </p:nvPicPr>
        <p:blipFill>
          <a:blip r:embed="rId2" cstate="email"/>
          <a:srcRect/>
          <a:stretch>
            <a:fillRect/>
          </a:stretch>
        </p:blipFill>
        <p:spPr>
          <a:xfrm>
            <a:off x="-20320" y="2194560"/>
            <a:ext cx="6287135" cy="3270250"/>
          </a:xfrm>
          <a:prstGeom prst="rect">
            <a:avLst/>
          </a:prstGeom>
        </p:spPr>
      </p:pic>
      <p:sp>
        <p:nvSpPr>
          <p:cNvPr id="8" name="矩形 7"/>
          <p:cNvSpPr/>
          <p:nvPr/>
        </p:nvSpPr>
        <p:spPr>
          <a:xfrm>
            <a:off x="6086070" y="2185510"/>
            <a:ext cx="5261380" cy="328937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hasCustomPrompt="1"/>
          </p:nvPr>
        </p:nvSpPr>
        <p:spPr>
          <a:xfrm>
            <a:off x="6766881" y="3062654"/>
            <a:ext cx="3899758" cy="912045"/>
          </a:xfrm>
        </p:spPr>
        <p:txBody>
          <a:bodyPr anchor="b">
            <a:normAutofit/>
          </a:bodyPr>
          <a:lstStyle>
            <a:lvl1pPr algn="ctr">
              <a:defRPr sz="3600">
                <a:solidFill>
                  <a:schemeClr val="tx1"/>
                </a:solidFill>
              </a:defRPr>
            </a:lvl1pPr>
          </a:lstStyle>
          <a:p>
            <a:r>
              <a:rPr lang="zh-CN" altLang="en-US" dirty="0"/>
              <a:t>单击此处编辑标题</a:t>
            </a:r>
            <a:endParaRPr lang="zh-CN" altLang="en-US" dirty="0"/>
          </a:p>
        </p:txBody>
      </p:sp>
      <p:sp>
        <p:nvSpPr>
          <p:cNvPr id="3" name="文本占位符 2"/>
          <p:cNvSpPr>
            <a:spLocks noGrp="1"/>
          </p:cNvSpPr>
          <p:nvPr>
            <p:ph type="body" idx="1"/>
          </p:nvPr>
        </p:nvSpPr>
        <p:spPr>
          <a:xfrm>
            <a:off x="6766880" y="4043694"/>
            <a:ext cx="3899759" cy="687964"/>
          </a:xfrm>
        </p:spPr>
        <p:txBody>
          <a:bodyPr>
            <a:normAutofit/>
          </a:bodyPr>
          <a:lstStyle>
            <a:lvl1pPr marL="0" indent="0" algn="ctr">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nvPr>
        </p:nvSpPr>
        <p:spPr/>
        <p:txBody>
          <a:bodyPr/>
          <a:lstStyle/>
          <a:p>
            <a:fld id="{5530C53F-ED92-4541-903E-B03B38562BB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4DE666F-5BA6-4978-A1FA-3C68AAF284B3}"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chor="ctr" anchorCtr="0"/>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1"/>
          </p:cNvSpPr>
          <p:nvPr>
            <p:ph sz="half" idx="2"/>
          </p:nvPr>
        </p:nvSpPr>
        <p:spPr>
          <a:xfrm>
            <a:off x="6172200" y="1825625"/>
            <a:ext cx="5181600" cy="4351338"/>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nchor="ctr" anchorCtr="0"/>
          <a:lstStyle/>
          <a:p>
            <a:r>
              <a:rPr lang="zh-CN" altLang="en-US"/>
              <a:t>单击此处编辑母版标题样式</a:t>
            </a:r>
            <a:endParaRPr lang="zh-CN" altLang="en-US"/>
          </a:p>
        </p:txBody>
      </p:sp>
      <p:sp>
        <p:nvSpPr>
          <p:cNvPr id="3" name="文本占位符 2"/>
          <p:cNvSpPr>
            <a:spLocks noGrp="1"/>
          </p:cNvSpPr>
          <p:nvPr>
            <p:ph type="body" idx="1"/>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内容占位符 3"/>
          <p:cNvSpPr>
            <a:spLocks noGrp="1"/>
          </p:cNvSpPr>
          <p:nvPr>
            <p:ph sz="half" idx="2"/>
          </p:nvPr>
        </p:nvSpPr>
        <p:spPr>
          <a:xfrm>
            <a:off x="839788" y="2615609"/>
            <a:ext cx="5157787"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1"/>
          </p:cNvSpPr>
          <p:nvPr>
            <p:ph type="body" sz="quarter" idx="3"/>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6" name="内容占位符 5"/>
          <p:cNvSpPr>
            <a:spLocks noGrp="1"/>
          </p:cNvSpPr>
          <p:nvPr>
            <p:ph sz="quarter" idx="4"/>
          </p:nvPr>
        </p:nvSpPr>
        <p:spPr>
          <a:xfrm>
            <a:off x="6172200" y="2615609"/>
            <a:ext cx="5183188"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仅标题">
    <p:bg>
      <p:bgPr>
        <a:blipFill rotWithShape="1">
          <a:blip r:embed="rId2" cstate="email"/>
          <a:stretch>
            <a:fillRect/>
          </a:stretch>
        </a:blipFill>
        <a:effectLst/>
      </p:bgPr>
    </p:bg>
    <p:spTree>
      <p:nvGrpSpPr>
        <p:cNvPr id="1" name=""/>
        <p:cNvGrpSpPr/>
        <p:nvPr/>
      </p:nvGrpSpPr>
      <p:grpSpPr>
        <a:xfrm>
          <a:off x="0" y="0"/>
          <a:ext cx="0" cy="0"/>
          <a:chOff x="0" y="0"/>
          <a:chExt cx="0" cy="0"/>
        </a:xfrm>
      </p:grpSpPr>
      <p:sp>
        <p:nvSpPr>
          <p:cNvPr id="19" name="任意多边形 18"/>
          <p:cNvSpPr/>
          <p:nvPr/>
        </p:nvSpPr>
        <p:spPr>
          <a:xfrm rot="8100000">
            <a:off x="-785410" y="-383079"/>
            <a:ext cx="6567170" cy="10278110"/>
          </a:xfrm>
          <a:custGeom>
            <a:avLst/>
            <a:gdLst>
              <a:gd name="connsiteX0" fmla="*/ 2645 w 10342"/>
              <a:gd name="connsiteY0" fmla="*/ 16186 h 16186"/>
              <a:gd name="connsiteX1" fmla="*/ 0 w 10342"/>
              <a:gd name="connsiteY1" fmla="*/ 13514 h 16186"/>
              <a:gd name="connsiteX2" fmla="*/ 1746 w 10342"/>
              <a:gd name="connsiteY2" fmla="*/ 0 h 16186"/>
              <a:gd name="connsiteX3" fmla="*/ 10342 w 10342"/>
              <a:gd name="connsiteY3" fmla="*/ 8545 h 16186"/>
              <a:gd name="connsiteX4" fmla="*/ 2645 w 10342"/>
              <a:gd name="connsiteY4" fmla="*/ 16186 h 161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42" h="16186">
                <a:moveTo>
                  <a:pt x="2645" y="16186"/>
                </a:moveTo>
                <a:lnTo>
                  <a:pt x="0" y="13514"/>
                </a:lnTo>
                <a:lnTo>
                  <a:pt x="1746" y="0"/>
                </a:lnTo>
                <a:lnTo>
                  <a:pt x="10342" y="8545"/>
                </a:lnTo>
                <a:lnTo>
                  <a:pt x="2645" y="1618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800"/>
          </a:p>
        </p:txBody>
      </p:sp>
      <p:sp>
        <p:nvSpPr>
          <p:cNvPr id="14" name="副标题 2"/>
          <p:cNvSpPr>
            <a:spLocks noGrp="1"/>
          </p:cNvSpPr>
          <p:nvPr>
            <p:ph type="subTitle" idx="1" hasCustomPrompt="1"/>
          </p:nvPr>
        </p:nvSpPr>
        <p:spPr>
          <a:xfrm>
            <a:off x="906780" y="5104765"/>
            <a:ext cx="5313680" cy="813435"/>
          </a:xfrm>
        </p:spPr>
        <p:txBody>
          <a:bodyPr>
            <a:normAutofit/>
          </a:bodyPr>
          <a:lstStyle>
            <a:lvl1pPr marL="0" indent="0" algn="l">
              <a:buNone/>
              <a:defRPr sz="18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2" name="标题 1"/>
          <p:cNvSpPr>
            <a:spLocks noGrp="1"/>
          </p:cNvSpPr>
          <p:nvPr>
            <p:ph type="title" hasCustomPrompt="1"/>
          </p:nvPr>
        </p:nvSpPr>
        <p:spPr>
          <a:xfrm>
            <a:off x="906780" y="3599815"/>
            <a:ext cx="5313680" cy="1325880"/>
          </a:xfrm>
        </p:spPr>
        <p:txBody>
          <a:bodyPr anchor="b">
            <a:normAutofit/>
          </a:bodyPr>
          <a:lstStyle>
            <a:lvl1pPr algn="l">
              <a:defRPr sz="6600" b="1">
                <a:solidFill>
                  <a:schemeClr val="tx1"/>
                </a:solidFill>
              </a:defRPr>
            </a:lvl1pPr>
          </a:lstStyle>
          <a:p>
            <a:r>
              <a:rPr lang="zh-CN" altLang="en-US" dirty="0"/>
              <a:t>编辑标题</a:t>
            </a:r>
            <a:endParaRPr lang="zh-CN" altLang="en-US" dirty="0"/>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p:txBody>
          <a:bodyPr/>
          <a:lstStyle/>
          <a:p>
            <a:pPr lvl="0"/>
            <a:r>
              <a:rPr kumimoji="1" lang="zh-CN" altLang="en-US" smtClean="0"/>
              <a:t>单击此处编辑母版文本样式</a:t>
            </a:r>
            <a:endParaRPr kumimoji="1" lang="zh-CN" altLang="en-US" smtClean="0"/>
          </a:p>
          <a:p>
            <a:pPr lvl="1"/>
            <a:r>
              <a:rPr kumimoji="1" lang="zh-CN" altLang="en-US" smtClean="0"/>
              <a:t>二级</a:t>
            </a:r>
            <a:endParaRPr kumimoji="1" lang="zh-CN" altLang="en-US" smtClean="0"/>
          </a:p>
          <a:p>
            <a:pPr lvl="2"/>
            <a:r>
              <a:rPr kumimoji="1" lang="zh-CN" altLang="en-US" smtClean="0"/>
              <a:t>三级</a:t>
            </a:r>
            <a:endParaRPr kumimoji="1" lang="zh-CN" altLang="en-US" smtClean="0"/>
          </a:p>
          <a:p>
            <a:pPr lvl="3"/>
            <a:r>
              <a:rPr kumimoji="1" lang="zh-CN" altLang="en-US" smtClean="0"/>
              <a:t>四级</a:t>
            </a:r>
            <a:endParaRPr kumimoji="1" lang="zh-CN" altLang="en-US" smtClean="0"/>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20AB4F6A-CF71-3C49-BFD6-DD544A250174}"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4C04434F-7D11-CE49-8D15-142A3E9962E2}" type="slidenum">
              <a:rPr kumimoji="1" lang="zh-CN" altLang="en-US" smtClean="0"/>
            </a:fld>
            <a:endParaRPr kumimoji="1"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838200" y="713673"/>
            <a:ext cx="4681654" cy="1428161"/>
          </a:xfrm>
        </p:spPr>
        <p:txBody>
          <a:bodyPr anchor="t" anchorCtr="0">
            <a:normAutofit/>
          </a:bodyPr>
          <a:lstStyle>
            <a:lvl1pPr>
              <a:defRPr sz="3600"/>
            </a:lvl1pPr>
          </a:lstStyle>
          <a:p>
            <a:r>
              <a:rPr lang="zh-CN" altLang="en-US" dirty="0"/>
              <a:t>单击此处编辑标题</a:t>
            </a:r>
            <a:endParaRPr lang="zh-CN" altLang="en-US" dirty="0"/>
          </a:p>
        </p:txBody>
      </p:sp>
      <p:sp>
        <p:nvSpPr>
          <p:cNvPr id="3" name="图片占位符 2"/>
          <p:cNvSpPr>
            <a:spLocks noGrp="1" noChangeAspect="1"/>
          </p:cNvSpPr>
          <p:nvPr>
            <p:ph type="pic" idx="1"/>
          </p:nvPr>
        </p:nvSpPr>
        <p:spPr>
          <a:xfrm>
            <a:off x="5642517" y="713673"/>
            <a:ext cx="5711882"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838200" y="2313873"/>
            <a:ext cx="4681654" cy="3811588"/>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endParaRPr lang="zh-CN" altLang="en-US" dirty="0"/>
          </a:p>
        </p:txBody>
      </p:sp>
      <p:sp>
        <p:nvSpPr>
          <p:cNvPr id="5" name="日期占位符 4"/>
          <p:cNvSpPr>
            <a:spLocks noGrp="1"/>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nvPr>
        </p:nvSpPr>
        <p:spPr>
          <a:xfrm>
            <a:off x="10444898" y="365125"/>
            <a:ext cx="908901" cy="5811838"/>
          </a:xfrm>
        </p:spPr>
        <p:txBody>
          <a:bodyPr vert="eaVert">
            <a:normAutofit/>
          </a:bodyPr>
          <a:lstStyle>
            <a:lvl1pPr>
              <a:defRPr sz="4400"/>
            </a:lvl1pPr>
          </a:lstStyle>
          <a:p>
            <a:r>
              <a:rPr lang="zh-CN" altLang="en-US" dirty="0"/>
              <a:t>单击此处编辑标题</a:t>
            </a:r>
            <a:endParaRPr lang="zh-CN" altLang="en-US" dirty="0"/>
          </a:p>
        </p:txBody>
      </p:sp>
      <p:sp>
        <p:nvSpPr>
          <p:cNvPr id="3" name="竖排文字占位符 2"/>
          <p:cNvSpPr>
            <a:spLocks noGrp="1"/>
          </p:cNvSpPr>
          <p:nvPr>
            <p:ph type="body" orient="vert" idx="1"/>
          </p:nvPr>
        </p:nvSpPr>
        <p:spPr>
          <a:xfrm>
            <a:off x="838199" y="365125"/>
            <a:ext cx="9446443" cy="5811838"/>
          </a:xfrm>
        </p:spPr>
        <p:txBody>
          <a:bodyPr vert="eaVert"/>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dirty="0"/>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smtClean="0"/>
              <a:t>单击此处编辑母版文本样式</a:t>
            </a:r>
            <a:endParaRPr kumimoji="1" lang="zh-CN" altLang="en-US" smtClean="0"/>
          </a:p>
        </p:txBody>
      </p:sp>
      <p:sp>
        <p:nvSpPr>
          <p:cNvPr id="4" name="日期占位符 3"/>
          <p:cNvSpPr>
            <a:spLocks noGrp="1"/>
          </p:cNvSpPr>
          <p:nvPr>
            <p:ph type="dt" sz="half" idx="10"/>
          </p:nvPr>
        </p:nvSpPr>
        <p:spPr/>
        <p:txBody>
          <a:bodyPr/>
          <a:lstStyle/>
          <a:p>
            <a:fld id="{20AB4F6A-CF71-3C49-BFD6-DD544A250174}"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4C04434F-7D11-CE49-8D15-142A3E9962E2}" type="slidenum">
              <a:rPr kumimoji="1" lang="zh-CN" altLang="en-US" smtClean="0"/>
            </a:fld>
            <a:endParaRPr kumimoji="1"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sz="half" idx="1"/>
          </p:nvPr>
        </p:nvSpPr>
        <p:spPr>
          <a:xfrm>
            <a:off x="838200" y="1825625"/>
            <a:ext cx="5181600" cy="4351338"/>
          </a:xfrm>
        </p:spPr>
        <p:txBody>
          <a:bodyPr/>
          <a:lstStyle/>
          <a:p>
            <a:pPr lvl="0"/>
            <a:r>
              <a:rPr kumimoji="1" lang="zh-CN" altLang="en-US" smtClean="0"/>
              <a:t>单击此处编辑母版文本样式</a:t>
            </a:r>
            <a:endParaRPr kumimoji="1" lang="zh-CN" altLang="en-US" smtClean="0"/>
          </a:p>
          <a:p>
            <a:pPr lvl="1"/>
            <a:r>
              <a:rPr kumimoji="1" lang="zh-CN" altLang="en-US" smtClean="0"/>
              <a:t>二级</a:t>
            </a:r>
            <a:endParaRPr kumimoji="1" lang="zh-CN" altLang="en-US" smtClean="0"/>
          </a:p>
          <a:p>
            <a:pPr lvl="2"/>
            <a:r>
              <a:rPr kumimoji="1" lang="zh-CN" altLang="en-US" smtClean="0"/>
              <a:t>三级</a:t>
            </a:r>
            <a:endParaRPr kumimoji="1" lang="zh-CN" altLang="en-US" smtClean="0"/>
          </a:p>
          <a:p>
            <a:pPr lvl="3"/>
            <a:r>
              <a:rPr kumimoji="1" lang="zh-CN" altLang="en-US" smtClean="0"/>
              <a:t>四级</a:t>
            </a:r>
            <a:endParaRPr kumimoji="1" lang="zh-CN" altLang="en-US" smtClean="0"/>
          </a:p>
          <a:p>
            <a:pPr lvl="4"/>
            <a:r>
              <a:rPr kumimoji="1" lang="zh-CN" altLang="en-US" smtClean="0"/>
              <a:t>五级</a:t>
            </a:r>
            <a:endParaRPr kumimoji="1" lang="zh-CN" altLang="en-US"/>
          </a:p>
        </p:txBody>
      </p:sp>
      <p:sp>
        <p:nvSpPr>
          <p:cNvPr id="4" name="内容占位符 3"/>
          <p:cNvSpPr>
            <a:spLocks noGrp="1"/>
          </p:cNvSpPr>
          <p:nvPr>
            <p:ph sz="half" idx="2"/>
          </p:nvPr>
        </p:nvSpPr>
        <p:spPr>
          <a:xfrm>
            <a:off x="6172200" y="1825625"/>
            <a:ext cx="5181600" cy="4351338"/>
          </a:xfrm>
        </p:spPr>
        <p:txBody>
          <a:bodyPr/>
          <a:lstStyle/>
          <a:p>
            <a:pPr lvl="0"/>
            <a:r>
              <a:rPr kumimoji="1" lang="zh-CN" altLang="en-US" smtClean="0"/>
              <a:t>单击此处编辑母版文本样式</a:t>
            </a:r>
            <a:endParaRPr kumimoji="1" lang="zh-CN" altLang="en-US" smtClean="0"/>
          </a:p>
          <a:p>
            <a:pPr lvl="1"/>
            <a:r>
              <a:rPr kumimoji="1" lang="zh-CN" altLang="en-US" smtClean="0"/>
              <a:t>二级</a:t>
            </a:r>
            <a:endParaRPr kumimoji="1" lang="zh-CN" altLang="en-US" smtClean="0"/>
          </a:p>
          <a:p>
            <a:pPr lvl="2"/>
            <a:r>
              <a:rPr kumimoji="1" lang="zh-CN" altLang="en-US" smtClean="0"/>
              <a:t>三级</a:t>
            </a:r>
            <a:endParaRPr kumimoji="1" lang="zh-CN" altLang="en-US" smtClean="0"/>
          </a:p>
          <a:p>
            <a:pPr lvl="3"/>
            <a:r>
              <a:rPr kumimoji="1" lang="zh-CN" altLang="en-US" smtClean="0"/>
              <a:t>四级</a:t>
            </a:r>
            <a:endParaRPr kumimoji="1" lang="zh-CN" altLang="en-US" smtClean="0"/>
          </a:p>
          <a:p>
            <a:pPr lvl="4"/>
            <a:r>
              <a:rPr kumimoji="1" lang="zh-CN" altLang="en-US" smtClean="0"/>
              <a:t>五级</a:t>
            </a:r>
            <a:endParaRPr kumimoji="1" lang="zh-CN" altLang="en-US"/>
          </a:p>
        </p:txBody>
      </p:sp>
      <p:sp>
        <p:nvSpPr>
          <p:cNvPr id="5" name="日期占位符 4"/>
          <p:cNvSpPr>
            <a:spLocks noGrp="1"/>
          </p:cNvSpPr>
          <p:nvPr>
            <p:ph type="dt" sz="half" idx="10"/>
          </p:nvPr>
        </p:nvSpPr>
        <p:spPr/>
        <p:txBody>
          <a:bodyPr/>
          <a:lstStyle/>
          <a:p>
            <a:fld id="{20AB4F6A-CF71-3C49-BFD6-DD544A250174}" type="datetimeFigureOut">
              <a:rPr kumimoji="1" lang="zh-CN" altLang="en-US" smtClean="0"/>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4C04434F-7D11-CE49-8D15-142A3E9962E2}" type="slidenum">
              <a:rPr kumimoji="1" lang="zh-CN" altLang="en-US" smtClean="0"/>
            </a:fld>
            <a:endParaRPr kumimoji="1"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endParaRPr kumimoji="1"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kumimoji="1" lang="zh-CN" altLang="en-US" smtClean="0"/>
              <a:t>单击此处编辑母版文本样式</a:t>
            </a:r>
            <a:endParaRPr kumimoji="1" lang="zh-CN" altLang="en-US" smtClean="0"/>
          </a:p>
          <a:p>
            <a:pPr lvl="1"/>
            <a:r>
              <a:rPr kumimoji="1" lang="zh-CN" altLang="en-US" smtClean="0"/>
              <a:t>二级</a:t>
            </a:r>
            <a:endParaRPr kumimoji="1" lang="zh-CN" altLang="en-US" smtClean="0"/>
          </a:p>
          <a:p>
            <a:pPr lvl="2"/>
            <a:r>
              <a:rPr kumimoji="1" lang="zh-CN" altLang="en-US" smtClean="0"/>
              <a:t>三级</a:t>
            </a:r>
            <a:endParaRPr kumimoji="1" lang="zh-CN" altLang="en-US" smtClean="0"/>
          </a:p>
          <a:p>
            <a:pPr lvl="3"/>
            <a:r>
              <a:rPr kumimoji="1" lang="zh-CN" altLang="en-US" smtClean="0"/>
              <a:t>四级</a:t>
            </a:r>
            <a:endParaRPr kumimoji="1" lang="zh-CN" altLang="en-US" smtClean="0"/>
          </a:p>
          <a:p>
            <a:pPr lvl="4"/>
            <a:r>
              <a:rPr kumimoji="1" lang="zh-CN" altLang="en-US" smtClean="0"/>
              <a:t>五级</a:t>
            </a:r>
            <a:endParaRPr kumimoji="1"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endParaRPr kumimoji="1"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kumimoji="1" lang="zh-CN" altLang="en-US" smtClean="0"/>
              <a:t>单击此处编辑母版文本样式</a:t>
            </a:r>
            <a:endParaRPr kumimoji="1" lang="zh-CN" altLang="en-US" smtClean="0"/>
          </a:p>
          <a:p>
            <a:pPr lvl="1"/>
            <a:r>
              <a:rPr kumimoji="1" lang="zh-CN" altLang="en-US" smtClean="0"/>
              <a:t>二级</a:t>
            </a:r>
            <a:endParaRPr kumimoji="1" lang="zh-CN" altLang="en-US" smtClean="0"/>
          </a:p>
          <a:p>
            <a:pPr lvl="2"/>
            <a:r>
              <a:rPr kumimoji="1" lang="zh-CN" altLang="en-US" smtClean="0"/>
              <a:t>三级</a:t>
            </a:r>
            <a:endParaRPr kumimoji="1" lang="zh-CN" altLang="en-US" smtClean="0"/>
          </a:p>
          <a:p>
            <a:pPr lvl="3"/>
            <a:r>
              <a:rPr kumimoji="1" lang="zh-CN" altLang="en-US" smtClean="0"/>
              <a:t>四级</a:t>
            </a:r>
            <a:endParaRPr kumimoji="1" lang="zh-CN" altLang="en-US" smtClean="0"/>
          </a:p>
          <a:p>
            <a:pPr lvl="4"/>
            <a:r>
              <a:rPr kumimoji="1" lang="zh-CN" altLang="en-US" smtClean="0"/>
              <a:t>五级</a:t>
            </a:r>
            <a:endParaRPr kumimoji="1" lang="zh-CN" altLang="en-US"/>
          </a:p>
        </p:txBody>
      </p:sp>
      <p:sp>
        <p:nvSpPr>
          <p:cNvPr id="7" name="日期占位符 6"/>
          <p:cNvSpPr>
            <a:spLocks noGrp="1"/>
          </p:cNvSpPr>
          <p:nvPr>
            <p:ph type="dt" sz="half" idx="10"/>
          </p:nvPr>
        </p:nvSpPr>
        <p:spPr/>
        <p:txBody>
          <a:bodyPr/>
          <a:lstStyle/>
          <a:p>
            <a:fld id="{20AB4F6A-CF71-3C49-BFD6-DD544A250174}" type="datetimeFigureOut">
              <a:rPr kumimoji="1" lang="zh-CN" altLang="en-US" smtClean="0"/>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幻灯片编号占位符 8"/>
          <p:cNvSpPr>
            <a:spLocks noGrp="1"/>
          </p:cNvSpPr>
          <p:nvPr>
            <p:ph type="sldNum" sz="quarter" idx="12"/>
          </p:nvPr>
        </p:nvSpPr>
        <p:spPr/>
        <p:txBody>
          <a:bodyPr/>
          <a:lstStyle/>
          <a:p>
            <a:fld id="{4C04434F-7D11-CE49-8D15-142A3E9962E2}" type="slidenum">
              <a:rPr kumimoji="1" lang="zh-CN" altLang="en-US" smtClean="0"/>
            </a:fld>
            <a:endParaRPr kumimoji="1"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日期占位符 2"/>
          <p:cNvSpPr>
            <a:spLocks noGrp="1"/>
          </p:cNvSpPr>
          <p:nvPr>
            <p:ph type="dt" sz="half" idx="10"/>
          </p:nvPr>
        </p:nvSpPr>
        <p:spPr/>
        <p:txBody>
          <a:bodyPr/>
          <a:lstStyle/>
          <a:p>
            <a:fld id="{20AB4F6A-CF71-3C49-BFD6-DD544A250174}" type="datetimeFigureOut">
              <a:rPr kumimoji="1" lang="zh-CN" altLang="en-US" smtClean="0"/>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幻灯片编号占位符 4"/>
          <p:cNvSpPr>
            <a:spLocks noGrp="1"/>
          </p:cNvSpPr>
          <p:nvPr>
            <p:ph type="sldNum" sz="quarter" idx="12"/>
          </p:nvPr>
        </p:nvSpPr>
        <p:spPr/>
        <p:txBody>
          <a:bodyPr/>
          <a:lstStyle/>
          <a:p>
            <a:fld id="{4C04434F-7D11-CE49-8D15-142A3E9962E2}" type="slidenum">
              <a:rPr kumimoji="1" lang="zh-CN" altLang="en-US" smtClean="0"/>
            </a:fld>
            <a:endParaRPr kumimoji="1"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0AB4F6A-CF71-3C49-BFD6-DD544A250174}" type="datetimeFigureOut">
              <a:rPr kumimoji="1" lang="zh-CN" altLang="en-US" smtClean="0"/>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幻灯片编号占位符 3"/>
          <p:cNvSpPr>
            <a:spLocks noGrp="1"/>
          </p:cNvSpPr>
          <p:nvPr>
            <p:ph type="sldNum" sz="quarter" idx="12"/>
          </p:nvPr>
        </p:nvSpPr>
        <p:spPr/>
        <p:txBody>
          <a:bodyPr/>
          <a:lstStyle/>
          <a:p>
            <a:fld id="{4C04434F-7D11-CE49-8D15-142A3E9962E2}" type="slidenum">
              <a:rPr kumimoji="1" lang="zh-CN" altLang="en-US" smtClean="0"/>
            </a:fld>
            <a:endParaRPr kumimoji="1"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smtClean="0"/>
              <a:t>单击此处编辑母版文本样式</a:t>
            </a:r>
            <a:endParaRPr kumimoji="1" lang="zh-CN" altLang="en-US" smtClean="0"/>
          </a:p>
          <a:p>
            <a:pPr lvl="1"/>
            <a:r>
              <a:rPr kumimoji="1" lang="zh-CN" altLang="en-US" smtClean="0"/>
              <a:t>二级</a:t>
            </a:r>
            <a:endParaRPr kumimoji="1" lang="zh-CN" altLang="en-US" smtClean="0"/>
          </a:p>
          <a:p>
            <a:pPr lvl="2"/>
            <a:r>
              <a:rPr kumimoji="1" lang="zh-CN" altLang="en-US" smtClean="0"/>
              <a:t>三级</a:t>
            </a:r>
            <a:endParaRPr kumimoji="1" lang="zh-CN" altLang="en-US" smtClean="0"/>
          </a:p>
          <a:p>
            <a:pPr lvl="3"/>
            <a:r>
              <a:rPr kumimoji="1" lang="zh-CN" altLang="en-US" smtClean="0"/>
              <a:t>四级</a:t>
            </a:r>
            <a:endParaRPr kumimoji="1" lang="zh-CN" altLang="en-US" smtClean="0"/>
          </a:p>
          <a:p>
            <a:pPr lvl="4"/>
            <a:r>
              <a:rPr kumimoji="1" lang="zh-CN" altLang="en-US" smtClean="0"/>
              <a:t>五级</a:t>
            </a:r>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smtClean="0"/>
              <a:t>单击此处编辑母版文本样式</a:t>
            </a:r>
            <a:endParaRPr kumimoji="1" lang="zh-CN" altLang="en-US" smtClean="0"/>
          </a:p>
        </p:txBody>
      </p:sp>
      <p:sp>
        <p:nvSpPr>
          <p:cNvPr id="5" name="日期占位符 4"/>
          <p:cNvSpPr>
            <a:spLocks noGrp="1"/>
          </p:cNvSpPr>
          <p:nvPr>
            <p:ph type="dt" sz="half" idx="10"/>
          </p:nvPr>
        </p:nvSpPr>
        <p:spPr/>
        <p:txBody>
          <a:bodyPr/>
          <a:lstStyle/>
          <a:p>
            <a:fld id="{20AB4F6A-CF71-3C49-BFD6-DD544A250174}" type="datetimeFigureOut">
              <a:rPr kumimoji="1" lang="zh-CN" altLang="en-US" smtClean="0"/>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4C04434F-7D11-CE49-8D15-142A3E9962E2}" type="slidenum">
              <a:rPr kumimoji="1" lang="zh-CN" altLang="en-US" smtClean="0"/>
            </a:fld>
            <a:endParaRPr kumimoji="1"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smtClean="0"/>
              <a:t>单击此处编辑母版标题样式</a:t>
            </a:r>
            <a:endParaRPr kumimoji="1"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smtClean="0"/>
              <a:t>单击此处编辑母版文本样式</a:t>
            </a:r>
            <a:endParaRPr kumimoji="1" lang="zh-CN" altLang="en-US" smtClean="0"/>
          </a:p>
        </p:txBody>
      </p:sp>
      <p:sp>
        <p:nvSpPr>
          <p:cNvPr id="5" name="日期占位符 4"/>
          <p:cNvSpPr>
            <a:spLocks noGrp="1"/>
          </p:cNvSpPr>
          <p:nvPr>
            <p:ph type="dt" sz="half" idx="10"/>
          </p:nvPr>
        </p:nvSpPr>
        <p:spPr/>
        <p:txBody>
          <a:bodyPr/>
          <a:lstStyle/>
          <a:p>
            <a:fld id="{20AB4F6A-CF71-3C49-BFD6-DD544A250174}" type="datetimeFigureOut">
              <a:rPr kumimoji="1" lang="zh-CN" altLang="en-US" smtClean="0"/>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4C04434F-7D11-CE49-8D15-142A3E9962E2}" type="slidenum">
              <a:rPr kumimoji="1" lang="zh-CN" altLang="en-US" smtClean="0"/>
            </a:fld>
            <a:endParaRPr kumimoji="1"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2.xml"/><Relationship Id="rId8" Type="http://schemas.openxmlformats.org/officeDocument/2006/relationships/slideLayout" Target="../slideLayouts/slideLayout21.xml"/><Relationship Id="rId7" Type="http://schemas.openxmlformats.org/officeDocument/2006/relationships/slideLayout" Target="../slideLayouts/slideLayout20.xml"/><Relationship Id="rId6" Type="http://schemas.openxmlformats.org/officeDocument/2006/relationships/slideLayout" Target="../slideLayouts/slideLayout19.xml"/><Relationship Id="rId5" Type="http://schemas.openxmlformats.org/officeDocument/2006/relationships/slideLayout" Target="../slideLayouts/slideLayout18.xml"/><Relationship Id="rId4" Type="http://schemas.openxmlformats.org/officeDocument/2006/relationships/slideLayout" Target="../slideLayouts/slideLayout17.xml"/><Relationship Id="rId3" Type="http://schemas.openxmlformats.org/officeDocument/2006/relationships/slideLayout" Target="../slideLayouts/slideLayout16.xml"/><Relationship Id="rId2" Type="http://schemas.openxmlformats.org/officeDocument/2006/relationships/slideLayout" Target="../slideLayouts/slideLayout15.xml"/><Relationship Id="rId15" Type="http://schemas.openxmlformats.org/officeDocument/2006/relationships/theme" Target="../theme/theme2.xml"/><Relationship Id="rId14" Type="http://schemas.openxmlformats.org/officeDocument/2006/relationships/tags" Target="../tags/tag4.xml"/><Relationship Id="rId13" Type="http://schemas.openxmlformats.org/officeDocument/2006/relationships/tags" Target="../tags/tag3.xml"/><Relationship Id="rId12" Type="http://schemas.openxmlformats.org/officeDocument/2006/relationships/tags" Target="../tags/tag2.xml"/><Relationship Id="rId11" Type="http://schemas.openxmlformats.org/officeDocument/2006/relationships/slideLayout" Target="../slideLayouts/slideLayout24.xml"/><Relationship Id="rId10" Type="http://schemas.openxmlformats.org/officeDocument/2006/relationships/slideLayout" Target="../slideLayouts/slideLayout23.xml"/><Relationship Id="rId1"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smtClean="0"/>
              <a:t>单击此处编辑母版文本样式</a:t>
            </a:r>
            <a:endParaRPr kumimoji="1" lang="zh-CN" altLang="en-US" smtClean="0"/>
          </a:p>
          <a:p>
            <a:pPr lvl="1"/>
            <a:r>
              <a:rPr kumimoji="1" lang="zh-CN" altLang="en-US" smtClean="0"/>
              <a:t>二级</a:t>
            </a:r>
            <a:endParaRPr kumimoji="1" lang="zh-CN" altLang="en-US" smtClean="0"/>
          </a:p>
          <a:p>
            <a:pPr lvl="2"/>
            <a:r>
              <a:rPr kumimoji="1" lang="zh-CN" altLang="en-US" smtClean="0"/>
              <a:t>三级</a:t>
            </a:r>
            <a:endParaRPr kumimoji="1" lang="zh-CN" altLang="en-US" smtClean="0"/>
          </a:p>
          <a:p>
            <a:pPr lvl="3"/>
            <a:r>
              <a:rPr kumimoji="1" lang="zh-CN" altLang="en-US" smtClean="0"/>
              <a:t>四级</a:t>
            </a:r>
            <a:endParaRPr kumimoji="1" lang="zh-CN" altLang="en-US" smtClean="0"/>
          </a:p>
          <a:p>
            <a:pPr lvl="4"/>
            <a:r>
              <a:rPr kumimoji="1" lang="zh-CN" altLang="en-US" smtClean="0"/>
              <a:t>五级</a:t>
            </a:r>
            <a:endParaRPr kumimoji="1"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AB4F6A-CF71-3C49-BFD6-DD544A250174}" type="datetimeFigureOut">
              <a:rPr kumimoji="1" lang="zh-CN" altLang="en-US" smtClean="0"/>
            </a:fld>
            <a:endParaRPr kumimoji="1"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幻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C04434F-7D11-CE49-8D15-142A3E9962E2}" type="slidenum">
              <a:rPr kumimoji="1" lang="zh-CN" altLang="en-US" smtClean="0"/>
            </a:fld>
            <a:endParaRPr kumimoji="1"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标题占位符 1"/>
          <p:cNvSpPr>
            <a:spLocks noGrp="1"/>
          </p:cNvSpPr>
          <p:nvPr>
            <p:ph type="title"/>
            <p:custDataLst>
              <p:tags r:id="rId12"/>
            </p:custDataLst>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8" name="文本占位符 2"/>
          <p:cNvSpPr>
            <a:spLocks noGrp="1"/>
          </p:cNvSpPr>
          <p:nvPr>
            <p:ph type="body" idx="1"/>
            <p:custDataLst>
              <p:tags r:id="rId13"/>
            </p:custDataLst>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ctr">
              <a:defRPr sz="1200">
                <a:solidFill>
                  <a:schemeClr val="bg1">
                    <a:lumMod val="50000"/>
                  </a:schemeClr>
                </a:solidFill>
                <a:latin typeface="黑体" panose="02010609060101010101" charset="-122"/>
                <a:ea typeface="黑体" panose="02010609060101010101" charset="-122"/>
              </a:defRPr>
            </a:lvl1pPr>
          </a:lstStyle>
          <a:p>
            <a:fld id="{D997B5FA-0921-464F-AAE1-844C04324D75}" type="datetimeFigureOut">
              <a:rPr lang="zh-CN" altLang="en-US" smtClean="0"/>
            </a:fld>
            <a:endParaRPr lang="zh-CN" altLang="en-US" dirty="0"/>
          </a:p>
        </p:txBody>
      </p:sp>
      <p:sp>
        <p:nvSpPr>
          <p:cNvPr id="10"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bg1">
                    <a:lumMod val="50000"/>
                  </a:schemeClr>
                </a:solidFill>
                <a:latin typeface="黑体" panose="02010609060101010101" charset="-122"/>
                <a:ea typeface="黑体" panose="02010609060101010101" charset="-122"/>
              </a:defRPr>
            </a:lvl1pPr>
          </a:lstStyle>
          <a:p>
            <a:endParaRPr lang="zh-CN" altLang="en-US"/>
          </a:p>
        </p:txBody>
      </p:sp>
      <p:sp>
        <p:nvSpPr>
          <p:cNvPr id="11"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ctr">
              <a:defRPr sz="1200">
                <a:solidFill>
                  <a:schemeClr val="bg1">
                    <a:lumMod val="50000"/>
                  </a:schemeClr>
                </a:solidFill>
                <a:latin typeface="黑体" panose="02010609060101010101" charset="-122"/>
                <a:ea typeface="黑体" panose="02010609060101010101" charset="-122"/>
              </a:defRPr>
            </a:lvl1pPr>
          </a:lstStyle>
          <a:p>
            <a:fld id="{565CE74E-AB26-4998-AD42-012C4C1AD076}" type="slidenum">
              <a:rPr lang="zh-CN" altLang="en-US" smtClean="0"/>
            </a:fld>
            <a:endParaRPr lang="zh-CN" altLang="en-US"/>
          </a:p>
        </p:txBody>
      </p:sp>
      <p:sp>
        <p:nvSpPr>
          <p:cNvPr id="2" name="KSO_TEMPLATE" hidden="1"/>
          <p:cNvSpPr/>
          <p:nvPr>
            <p:custDataLst>
              <p:tags r:id="rId1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ags" Target="../tags/tag5.xml"/></Relationships>
</file>

<file path=ppt/slides/_rels/slide10.xml.rels><?xml version="1.0" encoding="UTF-8" standalone="yes"?>
<Relationships xmlns="http://schemas.openxmlformats.org/package/2006/relationships"><Relationship Id="rId9" Type="http://schemas.openxmlformats.org/officeDocument/2006/relationships/tags" Target="../tags/tag50.xml"/><Relationship Id="rId8" Type="http://schemas.openxmlformats.org/officeDocument/2006/relationships/tags" Target="../tags/tag49.xml"/><Relationship Id="rId7" Type="http://schemas.openxmlformats.org/officeDocument/2006/relationships/tags" Target="../tags/tag48.xml"/><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3" Type="http://schemas.openxmlformats.org/officeDocument/2006/relationships/notesSlide" Target="../notesSlides/notesSlide6.xml"/><Relationship Id="rId12" Type="http://schemas.openxmlformats.org/officeDocument/2006/relationships/slideLayout" Target="../slideLayouts/slideLayout20.xml"/><Relationship Id="rId11" Type="http://schemas.openxmlformats.org/officeDocument/2006/relationships/tags" Target="../tags/tag52.xml"/><Relationship Id="rId10" Type="http://schemas.openxmlformats.org/officeDocument/2006/relationships/tags" Target="../tags/tag51.xml"/><Relationship Id="rId1" Type="http://schemas.openxmlformats.org/officeDocument/2006/relationships/tags" Target="../tags/tag4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4.xml"/><Relationship Id="rId1" Type="http://schemas.openxmlformats.org/officeDocument/2006/relationships/tags" Target="../tags/tag53.xml"/></Relationships>
</file>

<file path=ppt/slides/_rels/slide12.xml.rels><?xml version="1.0" encoding="UTF-8" standalone="yes"?>
<Relationships xmlns="http://schemas.openxmlformats.org/package/2006/relationships"><Relationship Id="rId9" Type="http://schemas.openxmlformats.org/officeDocument/2006/relationships/slideLayout" Target="../slideLayouts/slideLayout24.xml"/><Relationship Id="rId8" Type="http://schemas.openxmlformats.org/officeDocument/2006/relationships/tags" Target="../tags/tag54.xml"/><Relationship Id="rId7" Type="http://schemas.openxmlformats.org/officeDocument/2006/relationships/image" Target="../media/image10.png"/><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tags" Target="../tags/tag55.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tags" Target="../tags/tag56.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5.xml"/><Relationship Id="rId1" Type="http://schemas.openxmlformats.org/officeDocument/2006/relationships/tags" Target="../tags/tag57.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tags" Target="../tags/tag58.xml"/><Relationship Id="rId1" Type="http://schemas.openxmlformats.org/officeDocument/2006/relationships/image" Target="../media/image11.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5.xml"/><Relationship Id="rId1" Type="http://schemas.openxmlformats.org/officeDocument/2006/relationships/tags" Target="../tags/tag59.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5.xml"/><Relationship Id="rId1" Type="http://schemas.openxmlformats.org/officeDocument/2006/relationships/tags" Target="../tags/tag60.xml"/></Relationships>
</file>

<file path=ppt/slides/_rels/slide19.xml.rels><?xml version="1.0" encoding="UTF-8" standalone="yes"?>
<Relationships xmlns="http://schemas.openxmlformats.org/package/2006/relationships"><Relationship Id="rId6" Type="http://schemas.openxmlformats.org/officeDocument/2006/relationships/slideLayout" Target="../slideLayouts/slideLayout15.xml"/><Relationship Id="rId5" Type="http://schemas.openxmlformats.org/officeDocument/2006/relationships/tags" Target="../tags/tag61.xml"/><Relationship Id="rId4" Type="http://schemas.openxmlformats.org/officeDocument/2006/relationships/image" Target="../media/image15.jpeg"/><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image" Target="../media/image12.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4.xml"/><Relationship Id="rId1" Type="http://schemas.openxmlformats.org/officeDocument/2006/relationships/tags" Target="../tags/tag6.xml"/></Relationships>
</file>

<file path=ppt/slides/_rels/slide20.xml.rels><?xml version="1.0" encoding="UTF-8" standalone="yes"?>
<Relationships xmlns="http://schemas.openxmlformats.org/package/2006/relationships"><Relationship Id="rId4" Type="http://schemas.openxmlformats.org/officeDocument/2006/relationships/slideLayout" Target="../slideLayouts/slideLayout20.xml"/><Relationship Id="rId3" Type="http://schemas.openxmlformats.org/officeDocument/2006/relationships/tags" Target="../tags/tag62.xml"/><Relationship Id="rId2" Type="http://schemas.openxmlformats.org/officeDocument/2006/relationships/image" Target="../media/image17.jpeg"/><Relationship Id="rId1" Type="http://schemas.openxmlformats.org/officeDocument/2006/relationships/image" Target="../media/image16.jpe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0.xml"/><Relationship Id="rId2" Type="http://schemas.openxmlformats.org/officeDocument/2006/relationships/tags" Target="../tags/tag63.xml"/><Relationship Id="rId1" Type="http://schemas.openxmlformats.org/officeDocument/2006/relationships/image" Target="../media/image18.jpeg"/></Relationships>
</file>

<file path=ppt/slides/_rels/slide22.xml.rels><?xml version="1.0" encoding="UTF-8" standalone="yes"?>
<Relationships xmlns="http://schemas.openxmlformats.org/package/2006/relationships"><Relationship Id="rId5" Type="http://schemas.openxmlformats.org/officeDocument/2006/relationships/slideLayout" Target="../slideLayouts/slideLayout20.xml"/><Relationship Id="rId4" Type="http://schemas.openxmlformats.org/officeDocument/2006/relationships/tags" Target="../tags/tag64.xml"/><Relationship Id="rId3" Type="http://schemas.openxmlformats.org/officeDocument/2006/relationships/image" Target="../media/image21.jpeg"/><Relationship Id="rId2" Type="http://schemas.openxmlformats.org/officeDocument/2006/relationships/image" Target="../media/image20.png"/><Relationship Id="rId1" Type="http://schemas.openxmlformats.org/officeDocument/2006/relationships/image" Target="../media/image19.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4.xml"/><Relationship Id="rId1" Type="http://schemas.openxmlformats.org/officeDocument/2006/relationships/tags" Target="../tags/tag65.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tags" Target="../tags/tag66.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0.xml"/><Relationship Id="rId1" Type="http://schemas.openxmlformats.org/officeDocument/2006/relationships/tags" Target="../tags/tag67.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4.xml"/><Relationship Id="rId1" Type="http://schemas.openxmlformats.org/officeDocument/2006/relationships/tags" Target="../tags/tag68.xml"/></Relationships>
</file>

<file path=ppt/slides/_rels/slide3.xml.rels><?xml version="1.0" encoding="UTF-8" standalone="yes"?>
<Relationships xmlns="http://schemas.openxmlformats.org/package/2006/relationships"><Relationship Id="rId9" Type="http://schemas.openxmlformats.org/officeDocument/2006/relationships/tags" Target="../tags/tag15.xml"/><Relationship Id="rId8" Type="http://schemas.openxmlformats.org/officeDocument/2006/relationships/tags" Target="../tags/tag14.xml"/><Relationship Id="rId7" Type="http://schemas.openxmlformats.org/officeDocument/2006/relationships/tags" Target="../tags/tag13.xml"/><Relationship Id="rId6" Type="http://schemas.openxmlformats.org/officeDocument/2006/relationships/tags" Target="../tags/tag12.xml"/><Relationship Id="rId5" Type="http://schemas.openxmlformats.org/officeDocument/2006/relationships/tags" Target="../tags/tag11.xml"/><Relationship Id="rId4" Type="http://schemas.openxmlformats.org/officeDocument/2006/relationships/tags" Target="../tags/tag10.xml"/><Relationship Id="rId3" Type="http://schemas.openxmlformats.org/officeDocument/2006/relationships/tags" Target="../tags/tag9.xml"/><Relationship Id="rId2" Type="http://schemas.openxmlformats.org/officeDocument/2006/relationships/tags" Target="../tags/tag8.xml"/><Relationship Id="rId16" Type="http://schemas.openxmlformats.org/officeDocument/2006/relationships/notesSlide" Target="../notesSlides/notesSlide2.xml"/><Relationship Id="rId15" Type="http://schemas.openxmlformats.org/officeDocument/2006/relationships/slideLayout" Target="../slideLayouts/slideLayout20.xml"/><Relationship Id="rId14" Type="http://schemas.openxmlformats.org/officeDocument/2006/relationships/tags" Target="../tags/tag20.xml"/><Relationship Id="rId13" Type="http://schemas.openxmlformats.org/officeDocument/2006/relationships/tags" Target="../tags/tag19.xml"/><Relationship Id="rId12" Type="http://schemas.openxmlformats.org/officeDocument/2006/relationships/tags" Target="../tags/tag18.xml"/><Relationship Id="rId11" Type="http://schemas.openxmlformats.org/officeDocument/2006/relationships/tags" Target="../tags/tag17.xml"/><Relationship Id="rId10" Type="http://schemas.openxmlformats.org/officeDocument/2006/relationships/tags" Target="../tags/tag16.xml"/><Relationship Id="rId1" Type="http://schemas.openxmlformats.org/officeDocument/2006/relationships/tags" Target="../tags/tag7.xml"/></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15.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tags" Target="../tags/tag21.xml"/></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15.xml"/><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tags" Target="../tags/tag24.xml"/></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15.xml"/><Relationship Id="rId3" Type="http://schemas.openxmlformats.org/officeDocument/2006/relationships/tags" Target="../tags/tag29.xml"/><Relationship Id="rId2" Type="http://schemas.openxmlformats.org/officeDocument/2006/relationships/tags" Target="../tags/tag28.xml"/><Relationship Id="rId1" Type="http://schemas.openxmlformats.org/officeDocument/2006/relationships/tags" Target="../tags/tag27.xml"/></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15.xml"/><Relationship Id="rId3" Type="http://schemas.openxmlformats.org/officeDocument/2006/relationships/tags" Target="../tags/tag32.xml"/><Relationship Id="rId2" Type="http://schemas.openxmlformats.org/officeDocument/2006/relationships/tags" Target="../tags/tag31.xml"/><Relationship Id="rId1" Type="http://schemas.openxmlformats.org/officeDocument/2006/relationships/tags" Target="../tags/tag30.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4.xml"/><Relationship Id="rId1" Type="http://schemas.openxmlformats.org/officeDocument/2006/relationships/tags" Target="../tags/tag33.xml"/></Relationships>
</file>

<file path=ppt/slides/_rels/slide9.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tags" Target="../tags/tag41.xml"/><Relationship Id="rId7" Type="http://schemas.openxmlformats.org/officeDocument/2006/relationships/tags" Target="../tags/tag40.xml"/><Relationship Id="rId6" Type="http://schemas.openxmlformats.org/officeDocument/2006/relationships/tags" Target="../tags/tag39.xml"/><Relationship Id="rId5" Type="http://schemas.openxmlformats.org/officeDocument/2006/relationships/tags" Target="../tags/tag38.xml"/><Relationship Id="rId4" Type="http://schemas.openxmlformats.org/officeDocument/2006/relationships/tags" Target="../tags/tag37.xml"/><Relationship Id="rId3" Type="http://schemas.openxmlformats.org/officeDocument/2006/relationships/tags" Target="../tags/tag36.xml"/><Relationship Id="rId2" Type="http://schemas.openxmlformats.org/officeDocument/2006/relationships/tags" Target="../tags/tag35.xml"/><Relationship Id="rId10" Type="http://schemas.openxmlformats.org/officeDocument/2006/relationships/notesSlide" Target="../notesSlides/notesSlide5.xml"/><Relationship Id="rId1" Type="http://schemas.openxmlformats.org/officeDocument/2006/relationships/tags" Target="../tags/tag3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p>
            <a:r>
              <a:rPr lang="zh-CN" altLang="en-US"/>
              <a:t>支付那些事儿</a:t>
            </a:r>
            <a:endParaRPr lang="zh-CN" altLang="en-US"/>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任意多边形 7"/>
          <p:cNvSpPr/>
          <p:nvPr>
            <p:custDataLst>
              <p:tags r:id="rId1"/>
            </p:custDataLst>
          </p:nvPr>
        </p:nvSpPr>
        <p:spPr>
          <a:xfrm>
            <a:off x="1975491" y="2175522"/>
            <a:ext cx="1623982" cy="1680305"/>
          </a:xfrm>
          <a:custGeom>
            <a:avLst/>
            <a:gdLst>
              <a:gd name="connsiteX0" fmla="*/ 0 w 1120775"/>
              <a:gd name="connsiteY0" fmla="*/ 812800 h 1136650"/>
              <a:gd name="connsiteX1" fmla="*/ 504825 w 1120775"/>
              <a:gd name="connsiteY1" fmla="*/ 0 h 1136650"/>
              <a:gd name="connsiteX2" fmla="*/ 606425 w 1120775"/>
              <a:gd name="connsiteY2" fmla="*/ 28575 h 1136650"/>
              <a:gd name="connsiteX3" fmla="*/ 1120775 w 1120775"/>
              <a:gd name="connsiteY3" fmla="*/ 1136650 h 1136650"/>
              <a:gd name="connsiteX0-1" fmla="*/ 0 w 1098550"/>
              <a:gd name="connsiteY0-2" fmla="*/ 815975 h 1136650"/>
              <a:gd name="connsiteX1-3" fmla="*/ 482600 w 1098550"/>
              <a:gd name="connsiteY1-4" fmla="*/ 0 h 1136650"/>
              <a:gd name="connsiteX2-5" fmla="*/ 584200 w 1098550"/>
              <a:gd name="connsiteY2-6" fmla="*/ 28575 h 1136650"/>
              <a:gd name="connsiteX3-7" fmla="*/ 1098550 w 1098550"/>
              <a:gd name="connsiteY3-8" fmla="*/ 1136650 h 1136650"/>
            </a:gdLst>
            <a:ahLst/>
            <a:cxnLst>
              <a:cxn ang="0">
                <a:pos x="connsiteX0-1" y="connsiteY0-2"/>
              </a:cxn>
              <a:cxn ang="0">
                <a:pos x="connsiteX1-3" y="connsiteY1-4"/>
              </a:cxn>
              <a:cxn ang="0">
                <a:pos x="connsiteX2-5" y="connsiteY2-6"/>
              </a:cxn>
              <a:cxn ang="0">
                <a:pos x="connsiteX3-7" y="connsiteY3-8"/>
              </a:cxn>
            </a:cxnLst>
            <a:rect l="l" t="t" r="r" b="b"/>
            <a:pathLst>
              <a:path w="1098550" h="1136650">
                <a:moveTo>
                  <a:pt x="0" y="815975"/>
                </a:moveTo>
                <a:lnTo>
                  <a:pt x="482600" y="0"/>
                </a:lnTo>
                <a:lnTo>
                  <a:pt x="584200" y="28575"/>
                </a:lnTo>
                <a:lnTo>
                  <a:pt x="1098550" y="1136650"/>
                </a:lnTo>
              </a:path>
            </a:pathLst>
          </a:custGeom>
          <a:no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tx1"/>
              </a:solidFill>
              <a:sym typeface="Arial" panose="020B0604020202020204" pitchFamily="34" charset="0"/>
            </a:endParaRPr>
          </a:p>
        </p:txBody>
      </p:sp>
      <p:sp>
        <p:nvSpPr>
          <p:cNvPr id="6" name="圆角矩形 5"/>
          <p:cNvSpPr/>
          <p:nvPr>
            <p:custDataLst>
              <p:tags r:id="rId2"/>
            </p:custDataLst>
          </p:nvPr>
        </p:nvSpPr>
        <p:spPr>
          <a:xfrm rot="588792">
            <a:off x="1400783" y="3442989"/>
            <a:ext cx="2552869" cy="1100517"/>
          </a:xfrm>
          <a:prstGeom prst="roundRect">
            <a:avLst>
              <a:gd name="adj" fmla="val 11293"/>
            </a:avLst>
          </a:prstGeom>
          <a:solidFill>
            <a:schemeClr val="accent1"/>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rmAutofit/>
          </a:bodyPr>
          <a:lstStyle/>
          <a:p>
            <a:pPr algn="ctr"/>
            <a:r>
              <a:rPr lang="zh-CN" altLang="en-US" dirty="0">
                <a:solidFill>
                  <a:schemeClr val="tx1"/>
                </a:solidFill>
                <a:sym typeface="Arial" panose="020B0604020202020204" pitchFamily="34" charset="0"/>
              </a:rPr>
              <a:t>三要素代扣</a:t>
            </a:r>
            <a:endParaRPr lang="zh-CN" altLang="en-US" dirty="0">
              <a:solidFill>
                <a:schemeClr val="tx1"/>
              </a:solidFill>
              <a:sym typeface="Arial" panose="020B0604020202020204" pitchFamily="34" charset="0"/>
            </a:endParaRPr>
          </a:p>
        </p:txBody>
      </p:sp>
      <p:sp>
        <p:nvSpPr>
          <p:cNvPr id="7" name="椭圆 6"/>
          <p:cNvSpPr/>
          <p:nvPr>
            <p:custDataLst>
              <p:tags r:id="rId3"/>
            </p:custDataLst>
          </p:nvPr>
        </p:nvSpPr>
        <p:spPr>
          <a:xfrm>
            <a:off x="2402606" y="1865745"/>
            <a:ext cx="638328" cy="6383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rmAutofit/>
          </a:bodyPr>
          <a:lstStyle/>
          <a:p>
            <a:pPr algn="ctr"/>
            <a:r>
              <a:rPr lang="en-US" altLang="zh-CN">
                <a:solidFill>
                  <a:schemeClr val="tx1"/>
                </a:solidFill>
                <a:sym typeface="Arial" panose="020B0604020202020204" pitchFamily="34" charset="0"/>
              </a:rPr>
              <a:t>01</a:t>
            </a:r>
            <a:endParaRPr lang="zh-CN" altLang="en-US">
              <a:solidFill>
                <a:schemeClr val="tx1"/>
              </a:solidFill>
              <a:sym typeface="Arial" panose="020B0604020202020204" pitchFamily="34" charset="0"/>
            </a:endParaRPr>
          </a:p>
        </p:txBody>
      </p:sp>
      <p:sp>
        <p:nvSpPr>
          <p:cNvPr id="12" name="任意多边形 11"/>
          <p:cNvSpPr/>
          <p:nvPr>
            <p:custDataLst>
              <p:tags r:id="rId4"/>
            </p:custDataLst>
          </p:nvPr>
        </p:nvSpPr>
        <p:spPr>
          <a:xfrm>
            <a:off x="5477398" y="3445522"/>
            <a:ext cx="1623982" cy="1680305"/>
          </a:xfrm>
          <a:custGeom>
            <a:avLst/>
            <a:gdLst>
              <a:gd name="connsiteX0" fmla="*/ 0 w 1120775"/>
              <a:gd name="connsiteY0" fmla="*/ 812800 h 1136650"/>
              <a:gd name="connsiteX1" fmla="*/ 504825 w 1120775"/>
              <a:gd name="connsiteY1" fmla="*/ 0 h 1136650"/>
              <a:gd name="connsiteX2" fmla="*/ 606425 w 1120775"/>
              <a:gd name="connsiteY2" fmla="*/ 28575 h 1136650"/>
              <a:gd name="connsiteX3" fmla="*/ 1120775 w 1120775"/>
              <a:gd name="connsiteY3" fmla="*/ 1136650 h 1136650"/>
              <a:gd name="connsiteX0-1" fmla="*/ 0 w 1098550"/>
              <a:gd name="connsiteY0-2" fmla="*/ 815975 h 1136650"/>
              <a:gd name="connsiteX1-3" fmla="*/ 482600 w 1098550"/>
              <a:gd name="connsiteY1-4" fmla="*/ 0 h 1136650"/>
              <a:gd name="connsiteX2-5" fmla="*/ 584200 w 1098550"/>
              <a:gd name="connsiteY2-6" fmla="*/ 28575 h 1136650"/>
              <a:gd name="connsiteX3-7" fmla="*/ 1098550 w 1098550"/>
              <a:gd name="connsiteY3-8" fmla="*/ 1136650 h 1136650"/>
            </a:gdLst>
            <a:ahLst/>
            <a:cxnLst>
              <a:cxn ang="0">
                <a:pos x="connsiteX0-1" y="connsiteY0-2"/>
              </a:cxn>
              <a:cxn ang="0">
                <a:pos x="connsiteX1-3" y="connsiteY1-4"/>
              </a:cxn>
              <a:cxn ang="0">
                <a:pos x="connsiteX2-5" y="connsiteY2-6"/>
              </a:cxn>
              <a:cxn ang="0">
                <a:pos x="connsiteX3-7" y="connsiteY3-8"/>
              </a:cxn>
            </a:cxnLst>
            <a:rect l="l" t="t" r="r" b="b"/>
            <a:pathLst>
              <a:path w="1098550" h="1136650">
                <a:moveTo>
                  <a:pt x="0" y="815975"/>
                </a:moveTo>
                <a:lnTo>
                  <a:pt x="482600" y="0"/>
                </a:lnTo>
                <a:lnTo>
                  <a:pt x="584200" y="28575"/>
                </a:lnTo>
                <a:lnTo>
                  <a:pt x="1098550" y="1136650"/>
                </a:lnTo>
              </a:path>
            </a:pathLst>
          </a:custGeom>
          <a:no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tx1"/>
              </a:solidFill>
              <a:sym typeface="Arial" panose="020B0604020202020204" pitchFamily="34" charset="0"/>
            </a:endParaRPr>
          </a:p>
        </p:txBody>
      </p:sp>
      <p:sp>
        <p:nvSpPr>
          <p:cNvPr id="13" name="圆角矩形 12"/>
          <p:cNvSpPr/>
          <p:nvPr>
            <p:custDataLst>
              <p:tags r:id="rId5"/>
            </p:custDataLst>
          </p:nvPr>
        </p:nvSpPr>
        <p:spPr>
          <a:xfrm rot="588792">
            <a:off x="4902690" y="4712989"/>
            <a:ext cx="2552869" cy="1100517"/>
          </a:xfrm>
          <a:prstGeom prst="roundRect">
            <a:avLst>
              <a:gd name="adj" fmla="val 11293"/>
            </a:avLst>
          </a:prstGeom>
          <a:solidFill>
            <a:schemeClr val="accent2"/>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rmAutofit/>
          </a:bodyPr>
          <a:lstStyle/>
          <a:p>
            <a:pPr algn="ctr"/>
            <a:r>
              <a:rPr lang="zh-CN" altLang="en-US" dirty="0">
                <a:solidFill>
                  <a:schemeClr val="tx1"/>
                </a:solidFill>
                <a:sym typeface="Arial" panose="020B0604020202020204" pitchFamily="34" charset="0"/>
              </a:rPr>
              <a:t>快捷产品主动还款</a:t>
            </a:r>
            <a:endParaRPr lang="zh-CN" altLang="en-US" dirty="0">
              <a:solidFill>
                <a:schemeClr val="tx1"/>
              </a:solidFill>
              <a:sym typeface="Arial" panose="020B0604020202020204" pitchFamily="34" charset="0"/>
            </a:endParaRPr>
          </a:p>
        </p:txBody>
      </p:sp>
      <p:sp>
        <p:nvSpPr>
          <p:cNvPr id="14" name="椭圆 13"/>
          <p:cNvSpPr/>
          <p:nvPr>
            <p:custDataLst>
              <p:tags r:id="rId6"/>
            </p:custDataLst>
          </p:nvPr>
        </p:nvSpPr>
        <p:spPr>
          <a:xfrm>
            <a:off x="5904513" y="3135745"/>
            <a:ext cx="638328" cy="63832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rmAutofit/>
          </a:bodyPr>
          <a:lstStyle/>
          <a:p>
            <a:pPr algn="ctr"/>
            <a:r>
              <a:rPr lang="en-US" altLang="zh-CN">
                <a:solidFill>
                  <a:schemeClr val="tx1"/>
                </a:solidFill>
                <a:sym typeface="Arial" panose="020B0604020202020204" pitchFamily="34" charset="0"/>
              </a:rPr>
              <a:t>02</a:t>
            </a:r>
            <a:endParaRPr lang="zh-CN" altLang="en-US">
              <a:solidFill>
                <a:schemeClr val="tx1"/>
              </a:solidFill>
              <a:sym typeface="Arial" panose="020B0604020202020204" pitchFamily="34" charset="0"/>
            </a:endParaRPr>
          </a:p>
        </p:txBody>
      </p:sp>
      <p:sp>
        <p:nvSpPr>
          <p:cNvPr id="16" name="任意多边形 15"/>
          <p:cNvSpPr/>
          <p:nvPr>
            <p:custDataLst>
              <p:tags r:id="rId7"/>
            </p:custDataLst>
          </p:nvPr>
        </p:nvSpPr>
        <p:spPr>
          <a:xfrm>
            <a:off x="8808252" y="2175522"/>
            <a:ext cx="1623982" cy="1680305"/>
          </a:xfrm>
          <a:custGeom>
            <a:avLst/>
            <a:gdLst>
              <a:gd name="connsiteX0" fmla="*/ 0 w 1120775"/>
              <a:gd name="connsiteY0" fmla="*/ 812800 h 1136650"/>
              <a:gd name="connsiteX1" fmla="*/ 504825 w 1120775"/>
              <a:gd name="connsiteY1" fmla="*/ 0 h 1136650"/>
              <a:gd name="connsiteX2" fmla="*/ 606425 w 1120775"/>
              <a:gd name="connsiteY2" fmla="*/ 28575 h 1136650"/>
              <a:gd name="connsiteX3" fmla="*/ 1120775 w 1120775"/>
              <a:gd name="connsiteY3" fmla="*/ 1136650 h 1136650"/>
              <a:gd name="connsiteX0-1" fmla="*/ 0 w 1098550"/>
              <a:gd name="connsiteY0-2" fmla="*/ 815975 h 1136650"/>
              <a:gd name="connsiteX1-3" fmla="*/ 482600 w 1098550"/>
              <a:gd name="connsiteY1-4" fmla="*/ 0 h 1136650"/>
              <a:gd name="connsiteX2-5" fmla="*/ 584200 w 1098550"/>
              <a:gd name="connsiteY2-6" fmla="*/ 28575 h 1136650"/>
              <a:gd name="connsiteX3-7" fmla="*/ 1098550 w 1098550"/>
              <a:gd name="connsiteY3-8" fmla="*/ 1136650 h 1136650"/>
            </a:gdLst>
            <a:ahLst/>
            <a:cxnLst>
              <a:cxn ang="0">
                <a:pos x="connsiteX0-1" y="connsiteY0-2"/>
              </a:cxn>
              <a:cxn ang="0">
                <a:pos x="connsiteX1-3" y="connsiteY1-4"/>
              </a:cxn>
              <a:cxn ang="0">
                <a:pos x="connsiteX2-5" y="connsiteY2-6"/>
              </a:cxn>
              <a:cxn ang="0">
                <a:pos x="connsiteX3-7" y="connsiteY3-8"/>
              </a:cxn>
            </a:cxnLst>
            <a:rect l="l" t="t" r="r" b="b"/>
            <a:pathLst>
              <a:path w="1098550" h="1136650">
                <a:moveTo>
                  <a:pt x="0" y="815975"/>
                </a:moveTo>
                <a:lnTo>
                  <a:pt x="482600" y="0"/>
                </a:lnTo>
                <a:lnTo>
                  <a:pt x="584200" y="28575"/>
                </a:lnTo>
                <a:lnTo>
                  <a:pt x="1098550" y="1136650"/>
                </a:lnTo>
              </a:path>
            </a:pathLst>
          </a:custGeom>
          <a:no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tx1"/>
              </a:solidFill>
              <a:sym typeface="Arial" panose="020B0604020202020204" pitchFamily="34" charset="0"/>
            </a:endParaRPr>
          </a:p>
        </p:txBody>
      </p:sp>
      <p:sp>
        <p:nvSpPr>
          <p:cNvPr id="17" name="圆角矩形 16"/>
          <p:cNvSpPr/>
          <p:nvPr>
            <p:custDataLst>
              <p:tags r:id="rId8"/>
            </p:custDataLst>
          </p:nvPr>
        </p:nvSpPr>
        <p:spPr>
          <a:xfrm rot="588792">
            <a:off x="8233544" y="3442989"/>
            <a:ext cx="2552869" cy="1100517"/>
          </a:xfrm>
          <a:prstGeom prst="roundRect">
            <a:avLst>
              <a:gd name="adj" fmla="val 11293"/>
            </a:avLst>
          </a:prstGeom>
          <a:solidFill>
            <a:schemeClr val="accent3"/>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rmAutofit/>
          </a:bodyPr>
          <a:lstStyle/>
          <a:p>
            <a:pPr algn="ctr"/>
            <a:r>
              <a:rPr lang="zh-CN" altLang="en-US" dirty="0">
                <a:solidFill>
                  <a:schemeClr val="tx1"/>
                </a:solidFill>
                <a:sym typeface="Arial" panose="020B0604020202020204" pitchFamily="34" charset="0"/>
              </a:rPr>
              <a:t>微信支付宝主动还款</a:t>
            </a:r>
            <a:endParaRPr lang="zh-CN" altLang="en-US" dirty="0">
              <a:solidFill>
                <a:schemeClr val="tx1"/>
              </a:solidFill>
              <a:sym typeface="Arial" panose="020B0604020202020204" pitchFamily="34" charset="0"/>
            </a:endParaRPr>
          </a:p>
        </p:txBody>
      </p:sp>
      <p:sp>
        <p:nvSpPr>
          <p:cNvPr id="18" name="椭圆 17"/>
          <p:cNvSpPr/>
          <p:nvPr>
            <p:custDataLst>
              <p:tags r:id="rId9"/>
            </p:custDataLst>
          </p:nvPr>
        </p:nvSpPr>
        <p:spPr>
          <a:xfrm>
            <a:off x="9235367" y="1865745"/>
            <a:ext cx="638328" cy="63832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rmAutofit/>
          </a:bodyPr>
          <a:lstStyle/>
          <a:p>
            <a:pPr algn="ctr"/>
            <a:r>
              <a:rPr lang="en-US" altLang="zh-CN" dirty="0">
                <a:solidFill>
                  <a:schemeClr val="tx1"/>
                </a:solidFill>
                <a:sym typeface="Arial" panose="020B0604020202020204" pitchFamily="34" charset="0"/>
              </a:rPr>
              <a:t>03</a:t>
            </a:r>
            <a:endParaRPr lang="zh-CN" altLang="en-US" dirty="0">
              <a:solidFill>
                <a:schemeClr val="tx1"/>
              </a:solidFill>
              <a:sym typeface="Arial" panose="020B0604020202020204" pitchFamily="34" charset="0"/>
            </a:endParaRPr>
          </a:p>
        </p:txBody>
      </p:sp>
      <p:sp>
        <p:nvSpPr>
          <p:cNvPr id="15" name="标题 1"/>
          <p:cNvSpPr txBox="1"/>
          <p:nvPr>
            <p:custDataLst>
              <p:tags r:id="rId10"/>
            </p:custDataLst>
          </p:nvPr>
        </p:nvSpPr>
        <p:spPr>
          <a:xfrm>
            <a:off x="838200" y="602614"/>
            <a:ext cx="10515600" cy="774701"/>
          </a:xfrm>
          <a:prstGeom prst="rect">
            <a:avLst/>
          </a:prstGeom>
        </p:spPr>
        <p:txBody>
          <a:bodyPr vert="horz" wrap="square" lIns="91440" tIns="45720" rIns="91440" bIns="45720" rtlCol="0" anchor="ctr"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3600" dirty="0"/>
              <a:t>还款端</a:t>
            </a:r>
            <a:endParaRPr lang="zh-CN" altLang="en-US" sz="3600" dirty="0"/>
          </a:p>
        </p:txBody>
      </p:sp>
    </p:spTree>
    <p:custDataLst>
      <p:tags r:id="rId1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bwMode="auto">
          <a:xfrm>
            <a:off x="3193245" y="2660948"/>
            <a:ext cx="7776539" cy="105607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oAutofit/>
          </a:bodyPr>
          <a:lstStyle/>
          <a:p>
            <a:r>
              <a:rPr lang="zh-CN" altLang="en-US" sz="5335" dirty="0">
                <a:solidFill>
                  <a:srgbClr val="00B0F0"/>
                </a:solidFill>
                <a:latin typeface="微软雅黑" panose="020B0503020204020204" charset="-122"/>
                <a:ea typeface="微软雅黑" panose="020B0503020204020204" charset="-122"/>
              </a:rPr>
              <a:t>代扣产品目前情况</a:t>
            </a:r>
            <a:endParaRPr lang="zh-CN" altLang="en-US" sz="5335" dirty="0">
              <a:solidFill>
                <a:srgbClr val="00B0F0"/>
              </a:solidFill>
              <a:latin typeface="微软雅黑" panose="020B0503020204020204" charset="-122"/>
              <a:ea typeface="微软雅黑" panose="020B0503020204020204" charset="-122"/>
            </a:endParaRPr>
          </a:p>
        </p:txBody>
      </p:sp>
      <p:sp>
        <p:nvSpPr>
          <p:cNvPr id="3" name="流程图: 延期 2"/>
          <p:cNvSpPr/>
          <p:nvPr/>
        </p:nvSpPr>
        <p:spPr>
          <a:xfrm rot="5400000">
            <a:off x="-165785" y="884237"/>
            <a:ext cx="3621016" cy="1606048"/>
          </a:xfrm>
          <a:prstGeom prst="flowChartDela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p>
        </p:txBody>
      </p:sp>
      <p:sp>
        <p:nvSpPr>
          <p:cNvPr id="4" name="文本框 3"/>
          <p:cNvSpPr txBox="1"/>
          <p:nvPr/>
        </p:nvSpPr>
        <p:spPr>
          <a:xfrm>
            <a:off x="1103655" y="1412861"/>
            <a:ext cx="1248085" cy="1445260"/>
          </a:xfrm>
          <a:prstGeom prst="rect">
            <a:avLst/>
          </a:prstGeom>
          <a:noFill/>
        </p:spPr>
        <p:txBody>
          <a:bodyPr wrap="square" rtlCol="0">
            <a:spAutoFit/>
          </a:bodyPr>
          <a:lstStyle/>
          <a:p>
            <a:r>
              <a:rPr lang="en-US" altLang="zh-CN" sz="2400" dirty="0"/>
              <a:t>  </a:t>
            </a:r>
            <a:r>
              <a:rPr lang="en-US" altLang="zh-CN" sz="6400" dirty="0" smtClean="0">
                <a:solidFill>
                  <a:schemeClr val="bg1"/>
                </a:solidFill>
              </a:rPr>
              <a:t>03</a:t>
            </a:r>
            <a:endParaRPr lang="zh-CN" altLang="en-US" sz="6400" dirty="0">
              <a:solidFill>
                <a:schemeClr val="bg1"/>
              </a:solidFill>
            </a:endParaRPr>
          </a:p>
        </p:txBody>
      </p:sp>
    </p:spTree>
    <p:custDataLst>
      <p:tags r:id="rId1"/>
    </p:custDataLst>
  </p:cSld>
  <p:clrMapOvr>
    <a:masterClrMapping/>
  </p:clrMapOvr>
  <p:transition advTm="1021"/>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1"/>
          <a:stretch>
            <a:fillRect/>
          </a:stretch>
        </p:blipFill>
        <p:spPr>
          <a:xfrm>
            <a:off x="6883290" y="1110869"/>
            <a:ext cx="4084686" cy="928916"/>
          </a:xfrm>
          <a:prstGeom prst="rect">
            <a:avLst/>
          </a:prstGeom>
        </p:spPr>
      </p:pic>
      <p:sp>
        <p:nvSpPr>
          <p:cNvPr id="8" name="文本框 3"/>
          <p:cNvSpPr txBox="1"/>
          <p:nvPr/>
        </p:nvSpPr>
        <p:spPr>
          <a:xfrm>
            <a:off x="450165" y="328416"/>
            <a:ext cx="3390967" cy="478790"/>
          </a:xfrm>
          <a:prstGeom prst="rect">
            <a:avLst/>
          </a:prstGeom>
          <a:noFill/>
        </p:spPr>
        <p:txBody>
          <a:bodyPr wrap="square" lIns="68580" tIns="34290" rIns="68580" bIns="34290" rtlCol="0">
            <a:spAutoFit/>
          </a:bodyPr>
          <a:lstStyle/>
          <a:p>
            <a:pPr algn="ctr"/>
            <a:r>
              <a:rPr lang="zh-CN" altLang="en-US" sz="2670" b="1" dirty="0" smtClean="0">
                <a:solidFill>
                  <a:srgbClr val="00B0F0"/>
                </a:solidFill>
                <a:latin typeface="微软雅黑" panose="020B0503020204020204" charset="-122"/>
                <a:ea typeface="微软雅黑" panose="020B0503020204020204" charset="-122"/>
                <a:cs typeface="微软雅黑" panose="020B0503020204020204" charset="-122"/>
              </a:rPr>
              <a:t>监管政策概述</a:t>
            </a:r>
            <a:endParaRPr lang="zh-CN" altLang="en-US" sz="2670" b="1" dirty="0">
              <a:solidFill>
                <a:srgbClr val="00B0F0"/>
              </a:solidFill>
              <a:latin typeface="微软雅黑" panose="020B0503020204020204" charset="-122"/>
              <a:ea typeface="微软雅黑" panose="020B0503020204020204" charset="-122"/>
              <a:cs typeface="微软雅黑" panose="020B0503020204020204" charset="-122"/>
            </a:endParaRPr>
          </a:p>
        </p:txBody>
      </p:sp>
      <p:pic>
        <p:nvPicPr>
          <p:cNvPr id="2" name="图片 1"/>
          <p:cNvPicPr>
            <a:picLocks noChangeAspect="1"/>
          </p:cNvPicPr>
          <p:nvPr/>
        </p:nvPicPr>
        <p:blipFill>
          <a:blip r:embed="rId2"/>
          <a:stretch>
            <a:fillRect/>
          </a:stretch>
        </p:blipFill>
        <p:spPr>
          <a:xfrm>
            <a:off x="1045535" y="925531"/>
            <a:ext cx="4878529" cy="3157423"/>
          </a:xfrm>
          <a:prstGeom prst="rect">
            <a:avLst/>
          </a:prstGeom>
        </p:spPr>
      </p:pic>
      <p:pic>
        <p:nvPicPr>
          <p:cNvPr id="5" name="图片 4"/>
          <p:cNvPicPr>
            <a:picLocks noChangeAspect="1"/>
          </p:cNvPicPr>
          <p:nvPr/>
        </p:nvPicPr>
        <p:blipFill>
          <a:blip r:embed="rId3"/>
          <a:stretch>
            <a:fillRect/>
          </a:stretch>
        </p:blipFill>
        <p:spPr>
          <a:xfrm>
            <a:off x="707036" y="4199938"/>
            <a:ext cx="5582788" cy="1568914"/>
          </a:xfrm>
          <a:prstGeom prst="rect">
            <a:avLst/>
          </a:prstGeom>
        </p:spPr>
      </p:pic>
      <p:pic>
        <p:nvPicPr>
          <p:cNvPr id="9" name="图片 8"/>
          <p:cNvPicPr>
            <a:picLocks noChangeAspect="1"/>
          </p:cNvPicPr>
          <p:nvPr/>
        </p:nvPicPr>
        <p:blipFill>
          <a:blip r:embed="rId4"/>
          <a:stretch>
            <a:fillRect/>
          </a:stretch>
        </p:blipFill>
        <p:spPr>
          <a:xfrm>
            <a:off x="6541433" y="4346300"/>
            <a:ext cx="5100107" cy="1276190"/>
          </a:xfrm>
          <a:prstGeom prst="rect">
            <a:avLst/>
          </a:prstGeom>
        </p:spPr>
      </p:pic>
      <p:pic>
        <p:nvPicPr>
          <p:cNvPr id="10" name="图片 9"/>
          <p:cNvPicPr>
            <a:picLocks noChangeAspect="1"/>
          </p:cNvPicPr>
          <p:nvPr/>
        </p:nvPicPr>
        <p:blipFill>
          <a:blip r:embed="rId5"/>
          <a:stretch>
            <a:fillRect/>
          </a:stretch>
        </p:blipFill>
        <p:spPr>
          <a:xfrm>
            <a:off x="6541432" y="2743091"/>
            <a:ext cx="4758913" cy="247574"/>
          </a:xfrm>
          <a:prstGeom prst="rect">
            <a:avLst/>
          </a:prstGeom>
        </p:spPr>
      </p:pic>
      <p:pic>
        <p:nvPicPr>
          <p:cNvPr id="11" name="图片 10"/>
          <p:cNvPicPr>
            <a:picLocks noChangeAspect="1"/>
          </p:cNvPicPr>
          <p:nvPr/>
        </p:nvPicPr>
        <p:blipFill>
          <a:blip r:embed="rId6"/>
          <a:stretch>
            <a:fillRect/>
          </a:stretch>
        </p:blipFill>
        <p:spPr>
          <a:xfrm>
            <a:off x="8077200" y="2494798"/>
            <a:ext cx="2028571" cy="295238"/>
          </a:xfrm>
          <a:prstGeom prst="rect">
            <a:avLst/>
          </a:prstGeom>
        </p:spPr>
      </p:pic>
      <p:pic>
        <p:nvPicPr>
          <p:cNvPr id="12" name="图片 11"/>
          <p:cNvPicPr>
            <a:picLocks noChangeAspect="1"/>
          </p:cNvPicPr>
          <p:nvPr/>
        </p:nvPicPr>
        <p:blipFill>
          <a:blip r:embed="rId7"/>
          <a:stretch>
            <a:fillRect/>
          </a:stretch>
        </p:blipFill>
        <p:spPr>
          <a:xfrm>
            <a:off x="6518955" y="3493971"/>
            <a:ext cx="4961905" cy="400000"/>
          </a:xfrm>
          <a:prstGeom prst="rect">
            <a:avLst/>
          </a:prstGeom>
        </p:spPr>
      </p:pic>
    </p:spTree>
    <p:custDataLst>
      <p:tags r:id="rId8"/>
    </p:custData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 Placeholder 3"/>
          <p:cNvSpPr txBox="1"/>
          <p:nvPr/>
        </p:nvSpPr>
        <p:spPr>
          <a:xfrm>
            <a:off x="204299" y="2013346"/>
            <a:ext cx="1145540" cy="430530"/>
          </a:xfrm>
          <a:prstGeom prst="rect">
            <a:avLst/>
          </a:prstGeom>
        </p:spPr>
        <p:txBody>
          <a:bodyPr wrap="none" lIns="0" tIns="0" rIns="0" bIns="0" anchor="t">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US" b="1" i="0" u="none" strike="noStrike" kern="1200" cap="none" spc="0" normalizeH="0" baseline="0" noProof="0" dirty="0" smtClean="0">
                <a:ln>
                  <a:noFill/>
                </a:ln>
                <a:solidFill>
                  <a:schemeClr val="accent5">
                    <a:lumMod val="40000"/>
                    <a:lumOff val="60000"/>
                  </a:schemeClr>
                </a:solidFill>
                <a:effectLst/>
                <a:uLnTx/>
                <a:uFillTx/>
                <a:latin typeface="Arial" panose="020B0604020202020204" pitchFamily="34" charset="0"/>
                <a:cs typeface="Arial" panose="020B0604020202020204" pitchFamily="34" charset="0"/>
              </a:rPr>
              <a:t>2016</a:t>
            </a:r>
            <a:r>
              <a:rPr kumimoji="0" lang="zh-CN" altLang="en-US" b="1" i="0" u="none" strike="noStrike" kern="1200" cap="none" spc="0" normalizeH="0" baseline="0" noProof="0" dirty="0" smtClean="0">
                <a:ln>
                  <a:noFill/>
                </a:ln>
                <a:solidFill>
                  <a:schemeClr val="accent5">
                    <a:lumMod val="40000"/>
                    <a:lumOff val="60000"/>
                  </a:schemeClr>
                </a:solidFill>
                <a:effectLst/>
                <a:uLnTx/>
                <a:uFillTx/>
                <a:latin typeface="Arial" panose="020B0604020202020204" pitchFamily="34" charset="0"/>
                <a:cs typeface="Arial" panose="020B0604020202020204" pitchFamily="34" charset="0"/>
              </a:rPr>
              <a:t>年</a:t>
            </a:r>
            <a:endParaRPr kumimoji="0" lang="en-US" b="1" i="0" u="none" strike="noStrike" kern="1200" cap="none" spc="0" normalizeH="0" baseline="0" noProof="0" dirty="0" smtClean="0">
              <a:ln>
                <a:noFill/>
              </a:ln>
              <a:solidFill>
                <a:schemeClr val="accent5">
                  <a:lumMod val="40000"/>
                  <a:lumOff val="60000"/>
                </a:schemeClr>
              </a:solidFill>
              <a:effectLst/>
              <a:uLnTx/>
              <a:uFillTx/>
              <a:latin typeface="Arial" panose="020B0604020202020204" pitchFamily="34" charset="0"/>
              <a:cs typeface="Arial" panose="020B0604020202020204" pitchFamily="34" charset="0"/>
            </a:endParaRPr>
          </a:p>
        </p:txBody>
      </p:sp>
      <p:sp>
        <p:nvSpPr>
          <p:cNvPr id="32" name="Text Placeholder 3"/>
          <p:cNvSpPr txBox="1"/>
          <p:nvPr/>
        </p:nvSpPr>
        <p:spPr>
          <a:xfrm>
            <a:off x="3144494" y="2013346"/>
            <a:ext cx="1698625" cy="430530"/>
          </a:xfrm>
          <a:prstGeom prst="rect">
            <a:avLst/>
          </a:prstGeom>
        </p:spPr>
        <p:txBody>
          <a:bodyPr wrap="none" lIns="0" tIns="0" rIns="0" bIns="0" anchor="t">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defTabSz="914400" eaLnBrk="1" fontAlgn="auto" latinLnBrk="0" hangingPunct="1">
              <a:lnSpc>
                <a:spcPct val="100000"/>
              </a:lnSpc>
              <a:spcBef>
                <a:spcPct val="20000"/>
              </a:spcBef>
              <a:spcAft>
                <a:spcPts val="0"/>
              </a:spcAft>
              <a:buClrTx/>
              <a:buSzTx/>
              <a:buFont typeface="Arial" panose="020B0604020202020204" pitchFamily="34" charset="0"/>
              <a:buNone/>
              <a:defRPr/>
            </a:pPr>
            <a:r>
              <a:rPr kumimoji="0" lang="en-US" b="1" i="0" u="none" strike="noStrike" kern="1200" cap="none" spc="0" normalizeH="0" baseline="0" noProof="0" dirty="0" smtClean="0">
                <a:ln>
                  <a:noFill/>
                </a:ln>
                <a:solidFill>
                  <a:srgbClr val="FFC000"/>
                </a:solidFill>
                <a:effectLst/>
                <a:uLnTx/>
                <a:uFillTx/>
                <a:latin typeface="Arial" panose="020B0604020202020204" pitchFamily="34" charset="0"/>
                <a:cs typeface="Arial" panose="020B0604020202020204" pitchFamily="34" charset="0"/>
              </a:rPr>
              <a:t>2017</a:t>
            </a:r>
            <a:r>
              <a:rPr kumimoji="0" lang="zh-CN" altLang="en-US" b="1" i="0" u="none" strike="noStrike" kern="1200" cap="none" spc="0" normalizeH="0" baseline="0" noProof="0" dirty="0" smtClean="0">
                <a:ln>
                  <a:noFill/>
                </a:ln>
                <a:solidFill>
                  <a:srgbClr val="FFC000"/>
                </a:solidFill>
                <a:effectLst/>
                <a:uLnTx/>
                <a:uFillTx/>
                <a:latin typeface="Arial" panose="020B0604020202020204" pitchFamily="34" charset="0"/>
                <a:cs typeface="Arial" panose="020B0604020202020204" pitchFamily="34" charset="0"/>
              </a:rPr>
              <a:t>年</a:t>
            </a:r>
            <a:r>
              <a:rPr lang="en-US" altLang="zh-CN" dirty="0">
                <a:solidFill>
                  <a:srgbClr val="FFC000"/>
                </a:solidFill>
                <a:latin typeface="Arial" panose="020B0604020202020204" pitchFamily="34" charset="0"/>
                <a:cs typeface="Arial" panose="020B0604020202020204" pitchFamily="34" charset="0"/>
              </a:rPr>
              <a:t>5</a:t>
            </a:r>
            <a:r>
              <a:rPr kumimoji="0" lang="zh-CN" altLang="en-US" b="1" i="0" u="none" strike="noStrike" kern="1200" cap="none" spc="0" normalizeH="0" baseline="0" noProof="0" dirty="0" smtClean="0">
                <a:ln>
                  <a:noFill/>
                </a:ln>
                <a:solidFill>
                  <a:srgbClr val="FFC000"/>
                </a:solidFill>
                <a:effectLst/>
                <a:uLnTx/>
                <a:uFillTx/>
                <a:latin typeface="Arial" panose="020B0604020202020204" pitchFamily="34" charset="0"/>
                <a:cs typeface="Arial" panose="020B0604020202020204" pitchFamily="34" charset="0"/>
              </a:rPr>
              <a:t>月</a:t>
            </a:r>
            <a:endParaRPr kumimoji="0" lang="en-US" b="1" i="0" u="none" strike="noStrike" kern="1200" cap="none" spc="0" normalizeH="0" baseline="0" noProof="0" dirty="0" smtClean="0">
              <a:ln>
                <a:noFill/>
              </a:ln>
              <a:solidFill>
                <a:srgbClr val="FFC000"/>
              </a:solidFill>
              <a:effectLst/>
              <a:uLnTx/>
              <a:uFillTx/>
              <a:latin typeface="Arial" panose="020B0604020202020204" pitchFamily="34" charset="0"/>
              <a:cs typeface="Arial" panose="020B0604020202020204" pitchFamily="34" charset="0"/>
            </a:endParaRPr>
          </a:p>
        </p:txBody>
      </p:sp>
      <p:sp>
        <p:nvSpPr>
          <p:cNvPr id="33" name="Text Placeholder 3"/>
          <p:cNvSpPr txBox="1"/>
          <p:nvPr/>
        </p:nvSpPr>
        <p:spPr>
          <a:xfrm>
            <a:off x="6479806" y="2013346"/>
            <a:ext cx="1896110" cy="430530"/>
          </a:xfrm>
          <a:prstGeom prst="rect">
            <a:avLst/>
          </a:prstGeom>
        </p:spPr>
        <p:txBody>
          <a:bodyPr wrap="none" lIns="0" tIns="0" rIns="0" bIns="0" anchor="t">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defTabSz="914400" eaLnBrk="1" fontAlgn="auto" latinLnBrk="0" hangingPunct="1">
              <a:lnSpc>
                <a:spcPct val="100000"/>
              </a:lnSpc>
              <a:spcBef>
                <a:spcPct val="20000"/>
              </a:spcBef>
              <a:spcAft>
                <a:spcPts val="0"/>
              </a:spcAft>
              <a:buClrTx/>
              <a:buSzTx/>
              <a:buFont typeface="Arial" panose="020B0604020202020204" pitchFamily="34" charset="0"/>
              <a:buNone/>
              <a:defRPr/>
            </a:pPr>
            <a:r>
              <a:rPr kumimoji="0" lang="en-US" b="1" i="0" u="none" strike="noStrike" kern="1200" cap="none" spc="0" normalizeH="0" baseline="0" noProof="0" dirty="0" smtClean="0">
                <a:ln>
                  <a:noFill/>
                </a:ln>
                <a:solidFill>
                  <a:srgbClr val="FF0000"/>
                </a:solidFill>
                <a:effectLst/>
                <a:uLnTx/>
                <a:uFillTx/>
                <a:latin typeface="Arial" panose="020B0604020202020204" pitchFamily="34" charset="0"/>
                <a:cs typeface="Arial" panose="020B0604020202020204" pitchFamily="34" charset="0"/>
              </a:rPr>
              <a:t>2017</a:t>
            </a:r>
            <a:r>
              <a:rPr kumimoji="0" lang="zh-CN" altLang="en-US" b="1" i="0" u="none" strike="noStrike" kern="1200" cap="none" spc="0" normalizeH="0" baseline="0" noProof="0" dirty="0" smtClean="0">
                <a:ln>
                  <a:noFill/>
                </a:ln>
                <a:solidFill>
                  <a:srgbClr val="FF0000"/>
                </a:solidFill>
                <a:effectLst/>
                <a:uLnTx/>
                <a:uFillTx/>
                <a:latin typeface="Arial" panose="020B0604020202020204" pitchFamily="34" charset="0"/>
                <a:cs typeface="Arial" panose="020B0604020202020204" pitchFamily="34" charset="0"/>
              </a:rPr>
              <a:t>年</a:t>
            </a:r>
            <a:r>
              <a:rPr kumimoji="0" lang="en-US" altLang="zh-CN" b="1" i="0" u="none" strike="noStrike" kern="1200" cap="none" spc="0" normalizeH="0" baseline="0" noProof="0" dirty="0" smtClean="0">
                <a:ln>
                  <a:noFill/>
                </a:ln>
                <a:solidFill>
                  <a:srgbClr val="FF0000"/>
                </a:solidFill>
                <a:effectLst/>
                <a:uLnTx/>
                <a:uFillTx/>
                <a:latin typeface="Arial" panose="020B0604020202020204" pitchFamily="34" charset="0"/>
                <a:cs typeface="Arial" panose="020B0604020202020204" pitchFamily="34" charset="0"/>
              </a:rPr>
              <a:t>12</a:t>
            </a:r>
            <a:r>
              <a:rPr kumimoji="0" lang="zh-CN" altLang="en-US" b="1" i="0" u="none" strike="noStrike" kern="1200" cap="none" spc="0" normalizeH="0" baseline="0" noProof="0" dirty="0" smtClean="0">
                <a:ln>
                  <a:noFill/>
                </a:ln>
                <a:solidFill>
                  <a:srgbClr val="FF0000"/>
                </a:solidFill>
                <a:effectLst/>
                <a:uLnTx/>
                <a:uFillTx/>
                <a:latin typeface="Arial" panose="020B0604020202020204" pitchFamily="34" charset="0"/>
                <a:cs typeface="Arial" panose="020B0604020202020204" pitchFamily="34" charset="0"/>
              </a:rPr>
              <a:t>月</a:t>
            </a:r>
            <a:endParaRPr kumimoji="0" lang="en-US" b="1" i="0" u="none" strike="noStrike" kern="1200" cap="none" spc="0" normalizeH="0" baseline="0" noProof="0" dirty="0" smtClean="0">
              <a:ln>
                <a:noFill/>
              </a:ln>
              <a:solidFill>
                <a:srgbClr val="FF0000"/>
              </a:solidFill>
              <a:effectLst/>
              <a:uLnTx/>
              <a:uFillTx/>
              <a:latin typeface="Arial" panose="020B0604020202020204" pitchFamily="34" charset="0"/>
              <a:cs typeface="Arial" panose="020B0604020202020204" pitchFamily="34" charset="0"/>
            </a:endParaRPr>
          </a:p>
        </p:txBody>
      </p:sp>
      <p:sp>
        <p:nvSpPr>
          <p:cNvPr id="34" name="Text Placeholder 3"/>
          <p:cNvSpPr txBox="1"/>
          <p:nvPr/>
        </p:nvSpPr>
        <p:spPr>
          <a:xfrm>
            <a:off x="10116301" y="2013346"/>
            <a:ext cx="1580515" cy="430530"/>
          </a:xfrm>
          <a:prstGeom prst="rect">
            <a:avLst/>
          </a:prstGeom>
        </p:spPr>
        <p:txBody>
          <a:bodyPr wrap="none" lIns="0" tIns="0" rIns="0" bIns="0" anchor="t">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defTabSz="914400" eaLnBrk="1" fontAlgn="auto" latinLnBrk="0" hangingPunct="1">
              <a:lnSpc>
                <a:spcPct val="100000"/>
              </a:lnSpc>
              <a:spcBef>
                <a:spcPct val="20000"/>
              </a:spcBef>
              <a:spcAft>
                <a:spcPts val="0"/>
              </a:spcAft>
              <a:buClrTx/>
              <a:buSzTx/>
              <a:buFont typeface="Arial" panose="020B0604020202020204" pitchFamily="34" charset="0"/>
              <a:buNone/>
              <a:defRPr/>
            </a:pPr>
            <a:r>
              <a:rPr kumimoji="0" lang="en-US" b="1" i="0" u="none" strike="noStrike" kern="1200" cap="none" spc="0" normalizeH="0" baseline="0" noProof="0" dirty="0" smtClean="0">
                <a:ln>
                  <a:noFill/>
                </a:ln>
                <a:solidFill>
                  <a:srgbClr val="00B050"/>
                </a:solidFill>
                <a:effectLst/>
                <a:uLnTx/>
                <a:uFillTx/>
                <a:latin typeface="Arial" panose="020B0604020202020204" pitchFamily="34" charset="0"/>
                <a:cs typeface="Arial" panose="020B0604020202020204" pitchFamily="34" charset="0"/>
              </a:rPr>
              <a:t>2018.3.19</a:t>
            </a:r>
            <a:endParaRPr kumimoji="0" lang="en-US" b="1" i="0" u="none" strike="noStrike" kern="1200" cap="none" spc="0" normalizeH="0" baseline="0" noProof="0" dirty="0" smtClean="0">
              <a:ln>
                <a:noFill/>
              </a:ln>
              <a:solidFill>
                <a:srgbClr val="00B050"/>
              </a:solidFill>
              <a:effectLst/>
              <a:uLnTx/>
              <a:uFillTx/>
              <a:latin typeface="Arial" panose="020B0604020202020204" pitchFamily="34" charset="0"/>
              <a:cs typeface="Arial" panose="020B0604020202020204" pitchFamily="34" charset="0"/>
            </a:endParaRPr>
          </a:p>
        </p:txBody>
      </p:sp>
      <p:cxnSp>
        <p:nvCxnSpPr>
          <p:cNvPr id="35" name="Straight Connector 25"/>
          <p:cNvCxnSpPr/>
          <p:nvPr/>
        </p:nvCxnSpPr>
        <p:spPr>
          <a:xfrm>
            <a:off x="1811724" y="2210363"/>
            <a:ext cx="1095127" cy="4744"/>
          </a:xfrm>
          <a:prstGeom prst="line">
            <a:avLst/>
          </a:prstGeom>
          <a:ln w="38100" cap="rnd">
            <a:solidFill>
              <a:srgbClr val="29B9A6"/>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36" name="Straight Connector 34"/>
          <p:cNvCxnSpPr/>
          <p:nvPr/>
        </p:nvCxnSpPr>
        <p:spPr>
          <a:xfrm flipV="1">
            <a:off x="5161821" y="2219049"/>
            <a:ext cx="1289751" cy="4743"/>
          </a:xfrm>
          <a:prstGeom prst="line">
            <a:avLst/>
          </a:prstGeom>
          <a:ln w="38100" cap="rnd">
            <a:solidFill>
              <a:srgbClr val="F47264"/>
            </a:solidFill>
            <a:headEnd type="oval"/>
            <a:tailEnd type="triangle"/>
          </a:ln>
        </p:spPr>
        <p:style>
          <a:lnRef idx="1">
            <a:schemeClr val="accent1"/>
          </a:lnRef>
          <a:fillRef idx="0">
            <a:schemeClr val="accent1"/>
          </a:fillRef>
          <a:effectRef idx="0">
            <a:schemeClr val="accent1"/>
          </a:effectRef>
          <a:fontRef idx="minor">
            <a:schemeClr val="tx1"/>
          </a:fontRef>
        </p:style>
      </p:cxnSp>
      <p:sp>
        <p:nvSpPr>
          <p:cNvPr id="37" name="文本框 36"/>
          <p:cNvSpPr txBox="1"/>
          <p:nvPr/>
        </p:nvSpPr>
        <p:spPr>
          <a:xfrm>
            <a:off x="195809" y="2773328"/>
            <a:ext cx="2248671" cy="730885"/>
          </a:xfrm>
          <a:prstGeom prst="rect">
            <a:avLst/>
          </a:prstGeom>
          <a:noFill/>
        </p:spPr>
        <p:txBody>
          <a:bodyPr wrap="square" rtlCol="0">
            <a:spAutoFit/>
          </a:bodyPr>
          <a:lstStyle/>
          <a:p>
            <a:pPr algn="just">
              <a:lnSpc>
                <a:spcPct val="130000"/>
              </a:lnSpc>
            </a:pPr>
            <a:r>
              <a:rPr lang="zh-CN" altLang="en-US" sz="1600" dirty="0">
                <a:solidFill>
                  <a:srgbClr val="00B0F0"/>
                </a:solidFill>
                <a:latin typeface="微软雅黑" panose="020B0503020204020204" charset="-122"/>
                <a:ea typeface="微软雅黑" panose="020B0503020204020204" charset="-122"/>
              </a:rPr>
              <a:t>民生银行关闭</a:t>
            </a:r>
            <a:r>
              <a:rPr lang="en-US" altLang="zh-CN" sz="1600" dirty="0">
                <a:solidFill>
                  <a:srgbClr val="00B0F0"/>
                </a:solidFill>
                <a:latin typeface="微软雅黑" panose="020B0503020204020204" charset="-122"/>
                <a:ea typeface="微软雅黑" panose="020B0503020204020204" charset="-122"/>
              </a:rPr>
              <a:t>P2P</a:t>
            </a:r>
            <a:r>
              <a:rPr lang="zh-CN" altLang="en-US" sz="1600" dirty="0">
                <a:solidFill>
                  <a:srgbClr val="00B0F0"/>
                </a:solidFill>
                <a:latin typeface="微软雅黑" panose="020B0503020204020204" charset="-122"/>
                <a:ea typeface="微软雅黑" panose="020B0503020204020204" charset="-122"/>
              </a:rPr>
              <a:t>快捷支付通道</a:t>
            </a:r>
            <a:r>
              <a:rPr lang="zh-CN" altLang="en-US" sz="1600" dirty="0" smtClean="0">
                <a:solidFill>
                  <a:srgbClr val="00B0F0"/>
                </a:solidFill>
                <a:latin typeface="微软雅黑" panose="020B0503020204020204" charset="-122"/>
                <a:ea typeface="微软雅黑" panose="020B0503020204020204" charset="-122"/>
              </a:rPr>
              <a:t>。</a:t>
            </a:r>
            <a:endParaRPr lang="zh-CN" altLang="en-US" sz="1600" dirty="0">
              <a:solidFill>
                <a:srgbClr val="00B0F0"/>
              </a:solidFill>
              <a:latin typeface="微软雅黑" panose="020B0503020204020204" charset="-122"/>
              <a:ea typeface="微软雅黑" panose="020B0503020204020204" charset="-122"/>
            </a:endParaRPr>
          </a:p>
        </p:txBody>
      </p:sp>
      <p:sp>
        <p:nvSpPr>
          <p:cNvPr id="38" name="文本框 37"/>
          <p:cNvSpPr txBox="1"/>
          <p:nvPr/>
        </p:nvSpPr>
        <p:spPr>
          <a:xfrm>
            <a:off x="6204628" y="2773328"/>
            <a:ext cx="2862429" cy="1050925"/>
          </a:xfrm>
          <a:prstGeom prst="rect">
            <a:avLst/>
          </a:prstGeom>
          <a:noFill/>
        </p:spPr>
        <p:txBody>
          <a:bodyPr wrap="square" rtlCol="0">
            <a:spAutoFit/>
          </a:bodyPr>
          <a:lstStyle/>
          <a:p>
            <a:pPr algn="just">
              <a:lnSpc>
                <a:spcPct val="130000"/>
              </a:lnSpc>
            </a:pPr>
            <a:r>
              <a:rPr lang="zh-CN" altLang="en-US" sz="1600" dirty="0">
                <a:solidFill>
                  <a:srgbClr val="00B0F0"/>
                </a:solidFill>
                <a:latin typeface="微软雅黑" panose="020B0503020204020204" charset="-122"/>
                <a:ea typeface="微软雅黑" panose="020B0503020204020204" charset="-122"/>
              </a:rPr>
              <a:t>央行</a:t>
            </a:r>
            <a:r>
              <a:rPr lang="en-US" altLang="zh-CN" sz="1600" dirty="0">
                <a:solidFill>
                  <a:srgbClr val="00B0F0"/>
                </a:solidFill>
                <a:latin typeface="微软雅黑" panose="020B0503020204020204" charset="-122"/>
                <a:ea typeface="微软雅黑" panose="020B0503020204020204" charset="-122"/>
              </a:rPr>
              <a:t>281</a:t>
            </a:r>
            <a:r>
              <a:rPr lang="zh-CN" altLang="en-US" sz="1600" dirty="0">
                <a:solidFill>
                  <a:srgbClr val="00B0F0"/>
                </a:solidFill>
                <a:latin typeface="微软雅黑" panose="020B0503020204020204" charset="-122"/>
                <a:ea typeface="微软雅黑" panose="020B0503020204020204" charset="-122"/>
              </a:rPr>
              <a:t>号文件</a:t>
            </a:r>
            <a:r>
              <a:rPr lang="zh-CN" altLang="en-US" sz="1600" dirty="0" smtClean="0">
                <a:solidFill>
                  <a:srgbClr val="00B0F0"/>
                </a:solidFill>
                <a:latin typeface="微软雅黑" panose="020B0503020204020204" charset="-122"/>
                <a:ea typeface="微软雅黑" panose="020B0503020204020204" charset="-122"/>
              </a:rPr>
              <a:t>要求，</a:t>
            </a:r>
            <a:r>
              <a:rPr lang="zh-CN" altLang="en-US" sz="1600" dirty="0">
                <a:solidFill>
                  <a:srgbClr val="00B0F0"/>
                </a:solidFill>
                <a:latin typeface="微软雅黑" panose="020B0503020204020204" charset="-122"/>
                <a:ea typeface="微软雅黑" panose="020B0503020204020204" charset="-122"/>
              </a:rPr>
              <a:t>禁止转接代收交易接口，禁止银行、支付机构间互相转接。</a:t>
            </a:r>
            <a:endParaRPr lang="zh-CN" altLang="en-US" sz="1600" dirty="0">
              <a:solidFill>
                <a:srgbClr val="00B0F0"/>
              </a:solidFill>
              <a:latin typeface="微软雅黑" panose="020B0503020204020204" charset="-122"/>
              <a:ea typeface="微软雅黑" panose="020B0503020204020204" charset="-122"/>
            </a:endParaRPr>
          </a:p>
        </p:txBody>
      </p:sp>
      <p:sp>
        <p:nvSpPr>
          <p:cNvPr id="39" name="文本框 38"/>
          <p:cNvSpPr txBox="1"/>
          <p:nvPr/>
        </p:nvSpPr>
        <p:spPr>
          <a:xfrm>
            <a:off x="2906851" y="2773328"/>
            <a:ext cx="2344446" cy="1050925"/>
          </a:xfrm>
          <a:prstGeom prst="rect">
            <a:avLst/>
          </a:prstGeom>
          <a:noFill/>
        </p:spPr>
        <p:txBody>
          <a:bodyPr wrap="square" rtlCol="0">
            <a:spAutoFit/>
          </a:bodyPr>
          <a:lstStyle/>
          <a:p>
            <a:pPr algn="just">
              <a:lnSpc>
                <a:spcPct val="130000"/>
              </a:lnSpc>
            </a:pPr>
            <a:r>
              <a:rPr lang="zh-CN" altLang="en-US" sz="1600" dirty="0" smtClean="0">
                <a:solidFill>
                  <a:srgbClr val="00B0F0"/>
                </a:solidFill>
                <a:latin typeface="微软雅黑" panose="020B0503020204020204" charset="-122"/>
                <a:ea typeface="微软雅黑" panose="020B0503020204020204" charset="-122"/>
              </a:rPr>
              <a:t>央行</a:t>
            </a:r>
            <a:r>
              <a:rPr lang="en-US" altLang="zh-CN" sz="1600" dirty="0" smtClean="0">
                <a:solidFill>
                  <a:srgbClr val="00B0F0"/>
                </a:solidFill>
                <a:latin typeface="微软雅黑" panose="020B0503020204020204" charset="-122"/>
                <a:ea typeface="微软雅黑" panose="020B0503020204020204" charset="-122"/>
              </a:rPr>
              <a:t>110</a:t>
            </a:r>
            <a:r>
              <a:rPr lang="zh-CN" altLang="en-US" sz="1600" dirty="0" smtClean="0">
                <a:solidFill>
                  <a:srgbClr val="00B0F0"/>
                </a:solidFill>
                <a:latin typeface="微软雅黑" panose="020B0503020204020204" charset="-122"/>
                <a:ea typeface="微软雅黑" panose="020B0503020204020204" charset="-122"/>
              </a:rPr>
              <a:t>号</a:t>
            </a:r>
            <a:r>
              <a:rPr lang="zh-CN" altLang="en-US" sz="1600" dirty="0">
                <a:solidFill>
                  <a:srgbClr val="00B0F0"/>
                </a:solidFill>
                <a:latin typeface="微软雅黑" panose="020B0503020204020204" charset="-122"/>
                <a:ea typeface="微软雅黑" panose="020B0503020204020204" charset="-122"/>
              </a:rPr>
              <a:t>文件要求，</a:t>
            </a:r>
            <a:r>
              <a:rPr lang="zh-CN" altLang="zh-CN" sz="1600" dirty="0">
                <a:solidFill>
                  <a:srgbClr val="00B0F0"/>
                </a:solidFill>
                <a:latin typeface="微软雅黑" panose="020B0503020204020204" charset="-122"/>
                <a:ea typeface="微软雅黑" panose="020B0503020204020204" charset="-122"/>
              </a:rPr>
              <a:t>代扣业务行业只能用于公益和</a:t>
            </a:r>
            <a:r>
              <a:rPr lang="zh-CN" altLang="zh-CN" sz="1600" dirty="0" smtClean="0">
                <a:solidFill>
                  <a:srgbClr val="00B0F0"/>
                </a:solidFill>
                <a:latin typeface="微软雅黑" panose="020B0503020204020204" charset="-122"/>
                <a:ea typeface="微软雅黑" panose="020B0503020204020204" charset="-122"/>
              </a:rPr>
              <a:t>公用事业</a:t>
            </a:r>
            <a:r>
              <a:rPr lang="zh-CN" altLang="en-US" sz="1600" dirty="0" smtClean="0">
                <a:solidFill>
                  <a:srgbClr val="00B0F0"/>
                </a:solidFill>
                <a:latin typeface="微软雅黑" panose="020B0503020204020204" charset="-122"/>
                <a:ea typeface="微软雅黑" panose="020B0503020204020204" charset="-122"/>
              </a:rPr>
              <a:t>。</a:t>
            </a:r>
            <a:endParaRPr lang="zh-CN" altLang="en-US" sz="1600" dirty="0">
              <a:solidFill>
                <a:srgbClr val="00B0F0"/>
              </a:solidFill>
              <a:latin typeface="微软雅黑" panose="020B0503020204020204" charset="-122"/>
              <a:ea typeface="微软雅黑" panose="020B0503020204020204" charset="-122"/>
            </a:endParaRPr>
          </a:p>
        </p:txBody>
      </p:sp>
      <p:cxnSp>
        <p:nvCxnSpPr>
          <p:cNvPr id="40" name="Straight Connector 34"/>
          <p:cNvCxnSpPr/>
          <p:nvPr/>
        </p:nvCxnSpPr>
        <p:spPr>
          <a:xfrm flipV="1">
            <a:off x="8602885" y="2210363"/>
            <a:ext cx="1289751" cy="4743"/>
          </a:xfrm>
          <a:prstGeom prst="line">
            <a:avLst/>
          </a:prstGeom>
          <a:ln w="38100" cap="rnd">
            <a:solidFill>
              <a:srgbClr val="F8D35E"/>
            </a:solidFill>
            <a:headEnd type="oval"/>
            <a:tailEnd type="triangle"/>
          </a:ln>
        </p:spPr>
        <p:style>
          <a:lnRef idx="1">
            <a:schemeClr val="accent1"/>
          </a:lnRef>
          <a:fillRef idx="0">
            <a:schemeClr val="accent1"/>
          </a:fillRef>
          <a:effectRef idx="0">
            <a:schemeClr val="accent1"/>
          </a:effectRef>
          <a:fontRef idx="minor">
            <a:schemeClr val="tx1"/>
          </a:fontRef>
        </p:style>
      </p:cxnSp>
      <p:sp>
        <p:nvSpPr>
          <p:cNvPr id="41" name="左大括号 40"/>
          <p:cNvSpPr/>
          <p:nvPr/>
        </p:nvSpPr>
        <p:spPr>
          <a:xfrm rot="16200000">
            <a:off x="5581454" y="-481724"/>
            <a:ext cx="611753" cy="9355017"/>
          </a:xfrm>
          <a:prstGeom prst="leftBrace">
            <a:avLst>
              <a:gd name="adj1" fmla="val 8333"/>
              <a:gd name="adj2" fmla="val 50287"/>
            </a:avLst>
          </a:prstGeom>
          <a:ln w="53975" cmpd="sng">
            <a:solidFill>
              <a:srgbClr val="F4726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4000" dirty="0">
              <a:solidFill>
                <a:srgbClr val="47A3DA"/>
              </a:solidFill>
            </a:endParaRPr>
          </a:p>
        </p:txBody>
      </p:sp>
      <p:sp>
        <p:nvSpPr>
          <p:cNvPr id="42" name="Oval 61"/>
          <p:cNvSpPr/>
          <p:nvPr/>
        </p:nvSpPr>
        <p:spPr>
          <a:xfrm>
            <a:off x="3841272" y="4916894"/>
            <a:ext cx="4092116" cy="858343"/>
          </a:xfrm>
          <a:prstGeom prst="roundRect">
            <a:avLst/>
          </a:prstGeom>
          <a:solidFill>
            <a:srgbClr val="F47264"/>
          </a:solidFill>
        </p:spPr>
        <p:txBody>
          <a:bodyPr wrap="square" rtlCol="0" anchor="ctr">
            <a:noAutofit/>
          </a:bodyPr>
          <a:lstStyle/>
          <a:p>
            <a:pPr lvl="0" algn="ctr">
              <a:defRPr/>
            </a:pPr>
            <a:r>
              <a:rPr lang="zh-CN" altLang="en-US" sz="2265" kern="0" dirty="0" smtClean="0">
                <a:solidFill>
                  <a:schemeClr val="bg1"/>
                </a:solidFill>
                <a:latin typeface="微软雅黑" panose="020B0503020204020204" charset="-122"/>
                <a:ea typeface="微软雅黑" panose="020B0503020204020204" charset="-122"/>
              </a:rPr>
              <a:t>互金行业业务遭受“降维冲击”</a:t>
            </a:r>
            <a:endParaRPr lang="zh-CN" altLang="en-US" sz="2265" kern="0" dirty="0">
              <a:solidFill>
                <a:schemeClr val="bg1"/>
              </a:solidFill>
              <a:latin typeface="微软雅黑" panose="020B0503020204020204" charset="-122"/>
              <a:ea typeface="微软雅黑" panose="020B0503020204020204" charset="-122"/>
            </a:endParaRPr>
          </a:p>
        </p:txBody>
      </p:sp>
      <p:sp>
        <p:nvSpPr>
          <p:cNvPr id="43" name="文本框 42"/>
          <p:cNvSpPr txBox="1"/>
          <p:nvPr/>
        </p:nvSpPr>
        <p:spPr>
          <a:xfrm>
            <a:off x="9608484" y="2773328"/>
            <a:ext cx="2596148" cy="1050925"/>
          </a:xfrm>
          <a:prstGeom prst="rect">
            <a:avLst/>
          </a:prstGeom>
          <a:noFill/>
        </p:spPr>
        <p:txBody>
          <a:bodyPr wrap="square" rtlCol="0">
            <a:spAutoFit/>
          </a:bodyPr>
          <a:lstStyle/>
          <a:p>
            <a:pPr algn="just">
              <a:lnSpc>
                <a:spcPct val="130000"/>
              </a:lnSpc>
            </a:pPr>
            <a:r>
              <a:rPr lang="zh-CN" altLang="en-US" sz="1600" dirty="0" smtClean="0">
                <a:solidFill>
                  <a:srgbClr val="00B0F0"/>
                </a:solidFill>
                <a:latin typeface="微软雅黑" panose="020B0503020204020204" charset="-122"/>
                <a:ea typeface="微软雅黑" panose="020B0503020204020204" charset="-122"/>
              </a:rPr>
              <a:t>农行关闭涉及</a:t>
            </a:r>
            <a:r>
              <a:rPr lang="zh-CN" altLang="en-US" sz="1600" dirty="0">
                <a:solidFill>
                  <a:srgbClr val="00B0F0"/>
                </a:solidFill>
                <a:latin typeface="微软雅黑" panose="020B0503020204020204" charset="-122"/>
                <a:ea typeface="微软雅黑" panose="020B0503020204020204" charset="-122"/>
              </a:rPr>
              <a:t>投融资行业的农行代收、实时收款、实名付交易</a:t>
            </a:r>
            <a:r>
              <a:rPr lang="zh-CN" altLang="en-US" sz="1600" dirty="0" smtClean="0">
                <a:solidFill>
                  <a:srgbClr val="00B0F0"/>
                </a:solidFill>
                <a:latin typeface="微软雅黑" panose="020B0503020204020204" charset="-122"/>
                <a:ea typeface="微软雅黑" panose="020B0503020204020204" charset="-122"/>
              </a:rPr>
              <a:t>通道。</a:t>
            </a:r>
            <a:endParaRPr lang="zh-CN" altLang="en-US" sz="1600" dirty="0">
              <a:solidFill>
                <a:srgbClr val="00B0F0"/>
              </a:solidFill>
              <a:latin typeface="微软雅黑" panose="020B0503020204020204" charset="-122"/>
              <a:ea typeface="微软雅黑" panose="020B0503020204020204" charset="-122"/>
            </a:endParaRPr>
          </a:p>
        </p:txBody>
      </p:sp>
      <p:sp>
        <p:nvSpPr>
          <p:cNvPr id="45" name="TextBox 15"/>
          <p:cNvSpPr>
            <a:spLocks noChangeArrowheads="1"/>
          </p:cNvSpPr>
          <p:nvPr/>
        </p:nvSpPr>
        <p:spPr bwMode="auto">
          <a:xfrm>
            <a:off x="1038950" y="1054243"/>
            <a:ext cx="10331355" cy="501650"/>
          </a:xfrm>
          <a:prstGeom prst="rect">
            <a:avLst/>
          </a:prstGeom>
          <a:solidFill>
            <a:schemeClr val="bg1"/>
          </a:solidFill>
          <a:ln w="9525">
            <a:solidFill>
              <a:schemeClr val="bg1"/>
            </a:solidFill>
            <a:miter lim="800000"/>
          </a:ln>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670" dirty="0" smtClean="0">
                <a:solidFill>
                  <a:srgbClr val="00B0F0"/>
                </a:solidFill>
                <a:latin typeface="微软雅黑" panose="020B0503020204020204" charset="-122"/>
                <a:ea typeface="微软雅黑" panose="020B0503020204020204" charset="-122"/>
              </a:rPr>
              <a:t>监管政策陆续发布，代扣关停大势所趋。</a:t>
            </a:r>
            <a:endParaRPr lang="zh-CN" altLang="en-US" sz="2670" dirty="0">
              <a:solidFill>
                <a:srgbClr val="00B0F0"/>
              </a:solidFill>
              <a:latin typeface="微软雅黑" panose="020B0503020204020204" charset="-122"/>
              <a:ea typeface="微软雅黑" panose="020B0503020204020204" charset="-122"/>
            </a:endParaRPr>
          </a:p>
        </p:txBody>
      </p:sp>
      <p:sp>
        <p:nvSpPr>
          <p:cNvPr id="17" name="文本框 3"/>
          <p:cNvSpPr txBox="1"/>
          <p:nvPr/>
        </p:nvSpPr>
        <p:spPr>
          <a:xfrm>
            <a:off x="-757781" y="311919"/>
            <a:ext cx="5613202" cy="478790"/>
          </a:xfrm>
          <a:prstGeom prst="rect">
            <a:avLst/>
          </a:prstGeom>
          <a:noFill/>
        </p:spPr>
        <p:txBody>
          <a:bodyPr wrap="square" lIns="68580" tIns="34290" rIns="68580" bIns="34290" rtlCol="0">
            <a:spAutoFit/>
          </a:bodyPr>
          <a:lstStyle/>
          <a:p>
            <a:pPr algn="ctr"/>
            <a:r>
              <a:rPr lang="zh-CN" altLang="en-US" sz="2670" b="1" dirty="0" smtClean="0">
                <a:solidFill>
                  <a:srgbClr val="00B0F0"/>
                </a:solidFill>
                <a:latin typeface="微软雅黑" panose="020B0503020204020204" charset="-122"/>
                <a:ea typeface="微软雅黑" panose="020B0503020204020204" charset="-122"/>
                <a:cs typeface="微软雅黑" panose="020B0503020204020204" charset="-122"/>
              </a:rPr>
              <a:t>监管政策概述</a:t>
            </a:r>
            <a:endParaRPr lang="zh-CN" altLang="en-US" sz="2670" b="1" dirty="0">
              <a:solidFill>
                <a:srgbClr val="00B0F0"/>
              </a:solidFill>
              <a:latin typeface="微软雅黑" panose="020B0503020204020204" charset="-122"/>
              <a:ea typeface="微软雅黑" panose="020B0503020204020204" charset="-122"/>
              <a:cs typeface="微软雅黑" panose="020B0503020204020204" charset="-122"/>
            </a:endParaRPr>
          </a:p>
        </p:txBody>
      </p:sp>
    </p:spTree>
    <p:custDataLst>
      <p:tags r:id="rId1"/>
    </p:custData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任意多边形 2"/>
          <p:cNvSpPr/>
          <p:nvPr/>
        </p:nvSpPr>
        <p:spPr>
          <a:xfrm>
            <a:off x="1265805" y="2560013"/>
            <a:ext cx="9370783" cy="3256322"/>
          </a:xfrm>
          <a:custGeom>
            <a:avLst/>
            <a:gdLst>
              <a:gd name="connsiteX0" fmla="*/ 0 w 8001000"/>
              <a:gd name="connsiteY0" fmla="*/ 2542126 h 2542126"/>
              <a:gd name="connsiteX1" fmla="*/ 1009650 w 8001000"/>
              <a:gd name="connsiteY1" fmla="*/ 1265776 h 2542126"/>
              <a:gd name="connsiteX2" fmla="*/ 2400300 w 8001000"/>
              <a:gd name="connsiteY2" fmla="*/ 446626 h 2542126"/>
              <a:gd name="connsiteX3" fmla="*/ 4114800 w 8001000"/>
              <a:gd name="connsiteY3" fmla="*/ 27526 h 2542126"/>
              <a:gd name="connsiteX4" fmla="*/ 6324600 w 8001000"/>
              <a:gd name="connsiteY4" fmla="*/ 103726 h 2542126"/>
              <a:gd name="connsiteX5" fmla="*/ 8001000 w 8001000"/>
              <a:gd name="connsiteY5" fmla="*/ 618076 h 2542126"/>
              <a:gd name="connsiteX0-1" fmla="*/ 0 w 8001000"/>
              <a:gd name="connsiteY0-2" fmla="*/ 2542126 h 2542126"/>
              <a:gd name="connsiteX1-3" fmla="*/ 1066800 w 8001000"/>
              <a:gd name="connsiteY1-4" fmla="*/ 1284826 h 2542126"/>
              <a:gd name="connsiteX2-5" fmla="*/ 2400300 w 8001000"/>
              <a:gd name="connsiteY2-6" fmla="*/ 446626 h 2542126"/>
              <a:gd name="connsiteX3-7" fmla="*/ 4114800 w 8001000"/>
              <a:gd name="connsiteY3-8" fmla="*/ 27526 h 2542126"/>
              <a:gd name="connsiteX4-9" fmla="*/ 6324600 w 8001000"/>
              <a:gd name="connsiteY4-10" fmla="*/ 103726 h 2542126"/>
              <a:gd name="connsiteX5-11" fmla="*/ 8001000 w 8001000"/>
              <a:gd name="connsiteY5-12" fmla="*/ 618076 h 2542126"/>
              <a:gd name="connsiteX0-13" fmla="*/ 0 w 8001000"/>
              <a:gd name="connsiteY0-14" fmla="*/ 2600659 h 2600659"/>
              <a:gd name="connsiteX1-15" fmla="*/ 1066800 w 8001000"/>
              <a:gd name="connsiteY1-16" fmla="*/ 1343359 h 2600659"/>
              <a:gd name="connsiteX2-17" fmla="*/ 2400300 w 8001000"/>
              <a:gd name="connsiteY2-18" fmla="*/ 505159 h 2600659"/>
              <a:gd name="connsiteX3-19" fmla="*/ 4191000 w 8001000"/>
              <a:gd name="connsiteY3-20" fmla="*/ 17479 h 2600659"/>
              <a:gd name="connsiteX4-21" fmla="*/ 6324600 w 8001000"/>
              <a:gd name="connsiteY4-22" fmla="*/ 162259 h 2600659"/>
              <a:gd name="connsiteX5-23" fmla="*/ 8001000 w 8001000"/>
              <a:gd name="connsiteY5-24" fmla="*/ 676609 h 2600659"/>
              <a:gd name="connsiteX0-25" fmla="*/ 0 w 8001000"/>
              <a:gd name="connsiteY0-26" fmla="*/ 2613361 h 2613361"/>
              <a:gd name="connsiteX1-27" fmla="*/ 1066800 w 8001000"/>
              <a:gd name="connsiteY1-28" fmla="*/ 1356061 h 2613361"/>
              <a:gd name="connsiteX2-29" fmla="*/ 2400300 w 8001000"/>
              <a:gd name="connsiteY2-30" fmla="*/ 517861 h 2613361"/>
              <a:gd name="connsiteX3-31" fmla="*/ 4191000 w 8001000"/>
              <a:gd name="connsiteY3-32" fmla="*/ 30181 h 2613361"/>
              <a:gd name="connsiteX4-33" fmla="*/ 6339840 w 8001000"/>
              <a:gd name="connsiteY4-34" fmla="*/ 121621 h 2613361"/>
              <a:gd name="connsiteX5-35" fmla="*/ 8001000 w 8001000"/>
              <a:gd name="connsiteY5-36" fmla="*/ 689311 h 261336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8001000" h="2613361">
                <a:moveTo>
                  <a:pt x="0" y="2613361"/>
                </a:moveTo>
                <a:cubicBezTo>
                  <a:pt x="304800" y="2149811"/>
                  <a:pt x="666750" y="1705311"/>
                  <a:pt x="1066800" y="1356061"/>
                </a:cubicBezTo>
                <a:cubicBezTo>
                  <a:pt x="1466850" y="1006811"/>
                  <a:pt x="1879600" y="738841"/>
                  <a:pt x="2400300" y="517861"/>
                </a:cubicBezTo>
                <a:cubicBezTo>
                  <a:pt x="2921000" y="296881"/>
                  <a:pt x="3534410" y="96221"/>
                  <a:pt x="4191000" y="30181"/>
                </a:cubicBezTo>
                <a:cubicBezTo>
                  <a:pt x="4847590" y="-35859"/>
                  <a:pt x="5704840" y="11766"/>
                  <a:pt x="6339840" y="121621"/>
                </a:cubicBezTo>
                <a:cubicBezTo>
                  <a:pt x="6974840" y="231476"/>
                  <a:pt x="7486650" y="481348"/>
                  <a:pt x="8001000" y="689311"/>
                </a:cubicBezTo>
              </a:path>
            </a:pathLst>
          </a:custGeom>
          <a:noFill/>
          <a:ln>
            <a:solidFill>
              <a:srgbClr val="0067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charset="-122"/>
              <a:sym typeface="Arial" panose="020B0604020202020204" pitchFamily="34" charset="0"/>
            </a:endParaRPr>
          </a:p>
        </p:txBody>
      </p:sp>
      <p:grpSp>
        <p:nvGrpSpPr>
          <p:cNvPr id="58" name="组合 4"/>
          <p:cNvGrpSpPr/>
          <p:nvPr/>
        </p:nvGrpSpPr>
        <p:grpSpPr>
          <a:xfrm rot="19552093">
            <a:off x="2205648" y="4257686"/>
            <a:ext cx="1122088" cy="700809"/>
            <a:chOff x="2903220" y="280488"/>
            <a:chExt cx="746760" cy="473893"/>
          </a:xfrm>
          <a:solidFill>
            <a:schemeClr val="tx2">
              <a:lumMod val="60000"/>
              <a:lumOff val="40000"/>
            </a:schemeClr>
          </a:solidFill>
        </p:grpSpPr>
        <p:sp>
          <p:nvSpPr>
            <p:cNvPr id="59" name="矩形 58"/>
            <p:cNvSpPr/>
            <p:nvPr/>
          </p:nvSpPr>
          <p:spPr>
            <a:xfrm>
              <a:off x="2903220" y="480061"/>
              <a:ext cx="746760" cy="27432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smtClean="0">
                  <a:latin typeface="Arial" panose="020B0604020202020204" pitchFamily="34" charset="0"/>
                  <a:ea typeface="微软雅黑" panose="020B0503020204020204" charset="-122"/>
                  <a:sym typeface="Arial" panose="020B0604020202020204" pitchFamily="34" charset="0"/>
                </a:rPr>
                <a:t>2017</a:t>
              </a:r>
              <a:r>
                <a:rPr lang="zh-CN" altLang="en-US" sz="1200" b="1" dirty="0" smtClean="0">
                  <a:latin typeface="Arial" panose="020B0604020202020204" pitchFamily="34" charset="0"/>
                  <a:ea typeface="微软雅黑" panose="020B0503020204020204" charset="-122"/>
                  <a:sym typeface="Arial" panose="020B0604020202020204" pitchFamily="34" charset="0"/>
                </a:rPr>
                <a:t>年初</a:t>
              </a:r>
              <a:endParaRPr lang="zh-CN" altLang="en-US" sz="2000" b="1" dirty="0">
                <a:latin typeface="Arial" panose="020B0604020202020204" pitchFamily="34" charset="0"/>
                <a:ea typeface="微软雅黑" panose="020B0503020204020204" charset="-122"/>
                <a:sym typeface="Arial" panose="020B0604020202020204" pitchFamily="34" charset="0"/>
              </a:endParaRPr>
            </a:p>
          </p:txBody>
        </p:sp>
        <p:sp>
          <p:nvSpPr>
            <p:cNvPr id="60" name="等腰三角形 6"/>
            <p:cNvSpPr/>
            <p:nvPr/>
          </p:nvSpPr>
          <p:spPr>
            <a:xfrm>
              <a:off x="3089910" y="280488"/>
              <a:ext cx="373380" cy="266701"/>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charset="-122"/>
                <a:sym typeface="Arial" panose="020B0604020202020204" pitchFamily="34" charset="0"/>
              </a:endParaRPr>
            </a:p>
          </p:txBody>
        </p:sp>
      </p:grpSp>
      <p:grpSp>
        <p:nvGrpSpPr>
          <p:cNvPr id="67" name="组合 13"/>
          <p:cNvGrpSpPr/>
          <p:nvPr/>
        </p:nvGrpSpPr>
        <p:grpSpPr>
          <a:xfrm rot="10800000">
            <a:off x="7004069" y="1721213"/>
            <a:ext cx="1700959" cy="838800"/>
            <a:chOff x="2816799" y="232951"/>
            <a:chExt cx="835572" cy="429051"/>
          </a:xfrm>
          <a:solidFill>
            <a:schemeClr val="tx2">
              <a:lumMod val="60000"/>
              <a:lumOff val="40000"/>
            </a:schemeClr>
          </a:solidFill>
        </p:grpSpPr>
        <p:sp>
          <p:nvSpPr>
            <p:cNvPr id="68" name="矩形 67"/>
            <p:cNvSpPr/>
            <p:nvPr/>
          </p:nvSpPr>
          <p:spPr>
            <a:xfrm>
              <a:off x="2816799" y="387682"/>
              <a:ext cx="835572" cy="27432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rot lat="0" lon="0" rev="10800000"/>
                </a:camera>
                <a:lightRig rig="threePt" dir="t"/>
              </a:scene3d>
            </a:bodyPr>
            <a:lstStyle/>
            <a:p>
              <a:pPr algn="ctr"/>
              <a:r>
                <a:rPr lang="en-US" altLang="zh-CN" sz="1200" b="1" dirty="0">
                  <a:solidFill>
                    <a:schemeClr val="bg1"/>
                  </a:solidFill>
                  <a:latin typeface="微软雅黑" panose="020B0503020204020204" charset="-122"/>
                  <a:ea typeface="微软雅黑" panose="020B0503020204020204" charset="-122"/>
                </a:rPr>
                <a:t>2017</a:t>
              </a:r>
              <a:r>
                <a:rPr lang="zh-CN" altLang="en-US" sz="1200" b="1" dirty="0">
                  <a:solidFill>
                    <a:schemeClr val="bg1"/>
                  </a:solidFill>
                  <a:latin typeface="微软雅黑" panose="020B0503020204020204" charset="-122"/>
                  <a:ea typeface="微软雅黑" panose="020B0503020204020204" charset="-122"/>
                </a:rPr>
                <a:t>年</a:t>
              </a:r>
              <a:r>
                <a:rPr lang="en-US" altLang="zh-CN" sz="1200" b="1" dirty="0">
                  <a:solidFill>
                    <a:schemeClr val="bg1"/>
                  </a:solidFill>
                  <a:latin typeface="微软雅黑" panose="020B0503020204020204" charset="-122"/>
                  <a:ea typeface="微软雅黑" panose="020B0503020204020204" charset="-122"/>
                </a:rPr>
                <a:t>10</a:t>
              </a:r>
              <a:r>
                <a:rPr lang="zh-CN" altLang="en-US" sz="1200" b="1" dirty="0">
                  <a:solidFill>
                    <a:schemeClr val="bg1"/>
                  </a:solidFill>
                  <a:latin typeface="微软雅黑" panose="020B0503020204020204" charset="-122"/>
                  <a:ea typeface="微软雅黑" panose="020B0503020204020204" charset="-122"/>
                </a:rPr>
                <a:t>月</a:t>
              </a:r>
              <a:r>
                <a:rPr lang="en-US" altLang="zh-CN" sz="1200" b="1" dirty="0">
                  <a:solidFill>
                    <a:schemeClr val="bg1"/>
                  </a:solidFill>
                  <a:latin typeface="微软雅黑" panose="020B0503020204020204" charset="-122"/>
                  <a:ea typeface="微软雅黑" panose="020B0503020204020204" charset="-122"/>
                </a:rPr>
                <a:t>15</a:t>
              </a:r>
              <a:r>
                <a:rPr lang="zh-CN" altLang="en-US" sz="1200" b="1" dirty="0">
                  <a:solidFill>
                    <a:schemeClr val="bg1"/>
                  </a:solidFill>
                  <a:latin typeface="微软雅黑" panose="020B0503020204020204" charset="-122"/>
                  <a:ea typeface="微软雅黑" panose="020B0503020204020204" charset="-122"/>
                </a:rPr>
                <a:t>日前</a:t>
              </a:r>
              <a:endParaRPr lang="zh-CN" altLang="en-US" sz="1200" b="1" dirty="0">
                <a:solidFill>
                  <a:schemeClr val="bg1"/>
                </a:solidFill>
                <a:latin typeface="Arial" panose="020B0604020202020204" pitchFamily="34" charset="0"/>
                <a:ea typeface="微软雅黑" panose="020B0503020204020204" charset="-122"/>
                <a:sym typeface="Arial" panose="020B0604020202020204" pitchFamily="34" charset="0"/>
              </a:endParaRPr>
            </a:p>
          </p:txBody>
        </p:sp>
        <p:sp>
          <p:nvSpPr>
            <p:cNvPr id="69" name="等腰三角形 15"/>
            <p:cNvSpPr/>
            <p:nvPr/>
          </p:nvSpPr>
          <p:spPr>
            <a:xfrm>
              <a:off x="3136370" y="232951"/>
              <a:ext cx="258764" cy="159148"/>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500" dirty="0">
                <a:latin typeface="Arial" panose="020B0604020202020204" pitchFamily="34" charset="0"/>
                <a:ea typeface="微软雅黑" panose="020B0503020204020204" charset="-122"/>
                <a:sym typeface="Arial" panose="020B0604020202020204" pitchFamily="34" charset="0"/>
              </a:endParaRPr>
            </a:p>
          </p:txBody>
        </p:sp>
      </p:grpSp>
      <p:grpSp>
        <p:nvGrpSpPr>
          <p:cNvPr id="70" name="组合 16"/>
          <p:cNvGrpSpPr/>
          <p:nvPr/>
        </p:nvGrpSpPr>
        <p:grpSpPr>
          <a:xfrm rot="1067564">
            <a:off x="9408178" y="3482920"/>
            <a:ext cx="1549718" cy="945601"/>
            <a:chOff x="2971893" y="280488"/>
            <a:chExt cx="746760" cy="506877"/>
          </a:xfrm>
          <a:solidFill>
            <a:schemeClr val="tx2">
              <a:lumMod val="60000"/>
              <a:lumOff val="40000"/>
            </a:schemeClr>
          </a:solidFill>
        </p:grpSpPr>
        <p:sp>
          <p:nvSpPr>
            <p:cNvPr id="71" name="矩形 70"/>
            <p:cNvSpPr/>
            <p:nvPr/>
          </p:nvSpPr>
          <p:spPr>
            <a:xfrm>
              <a:off x="2971893" y="484267"/>
              <a:ext cx="746760" cy="30309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b="1" dirty="0">
                  <a:solidFill>
                    <a:schemeClr val="bg1"/>
                  </a:solidFill>
                  <a:latin typeface="微软雅黑" panose="020B0503020204020204" charset="-122"/>
                  <a:ea typeface="微软雅黑" panose="020B0503020204020204" charset="-122"/>
                </a:rPr>
                <a:t>2018</a:t>
              </a:r>
              <a:r>
                <a:rPr lang="zh-CN" altLang="en-US" sz="1100" b="1" dirty="0">
                  <a:solidFill>
                    <a:schemeClr val="bg1"/>
                  </a:solidFill>
                  <a:latin typeface="微软雅黑" panose="020B0503020204020204" charset="-122"/>
                  <a:ea typeface="微软雅黑" panose="020B0503020204020204" charset="-122"/>
                </a:rPr>
                <a:t>年</a:t>
              </a:r>
              <a:r>
                <a:rPr lang="en-US" altLang="zh-CN" sz="1100" b="1" dirty="0">
                  <a:solidFill>
                    <a:schemeClr val="bg1"/>
                  </a:solidFill>
                  <a:latin typeface="微软雅黑" panose="020B0503020204020204" charset="-122"/>
                  <a:ea typeface="微软雅黑" panose="020B0503020204020204" charset="-122"/>
                </a:rPr>
                <a:t>6</a:t>
              </a:r>
              <a:r>
                <a:rPr lang="zh-CN" altLang="en-US" sz="1100" b="1" dirty="0">
                  <a:solidFill>
                    <a:schemeClr val="bg1"/>
                  </a:solidFill>
                  <a:latin typeface="微软雅黑" panose="020B0503020204020204" charset="-122"/>
                  <a:ea typeface="微软雅黑" panose="020B0503020204020204" charset="-122"/>
                </a:rPr>
                <a:t>月</a:t>
              </a:r>
              <a:r>
                <a:rPr lang="en-US" altLang="zh-CN" sz="1100" b="1" dirty="0">
                  <a:solidFill>
                    <a:schemeClr val="bg1"/>
                  </a:solidFill>
                  <a:latin typeface="微软雅黑" panose="020B0503020204020204" charset="-122"/>
                  <a:ea typeface="微软雅黑" panose="020B0503020204020204" charset="-122"/>
                </a:rPr>
                <a:t>30</a:t>
              </a:r>
              <a:r>
                <a:rPr lang="zh-CN" altLang="en-US" sz="1100" b="1" dirty="0">
                  <a:solidFill>
                    <a:schemeClr val="bg1"/>
                  </a:solidFill>
                  <a:latin typeface="微软雅黑" panose="020B0503020204020204" charset="-122"/>
                  <a:ea typeface="微软雅黑" panose="020B0503020204020204" charset="-122"/>
                </a:rPr>
                <a:t>日起</a:t>
              </a:r>
              <a:endParaRPr lang="zh-CN" altLang="en-US" sz="1100" b="1" dirty="0">
                <a:solidFill>
                  <a:schemeClr val="bg1"/>
                </a:solidFill>
                <a:latin typeface="微软雅黑" panose="020B0503020204020204" charset="-122"/>
                <a:ea typeface="微软雅黑" panose="020B0503020204020204" charset="-122"/>
              </a:endParaRPr>
            </a:p>
            <a:p>
              <a:pPr algn="ctr"/>
              <a:endParaRPr lang="zh-CN" altLang="en-US" sz="1100" b="1" dirty="0">
                <a:solidFill>
                  <a:schemeClr val="bg1"/>
                </a:solidFill>
                <a:latin typeface="Arial" panose="020B0604020202020204" pitchFamily="34" charset="0"/>
                <a:ea typeface="微软雅黑" panose="020B0503020204020204" charset="-122"/>
                <a:sym typeface="Arial" panose="020B0604020202020204" pitchFamily="34" charset="0"/>
              </a:endParaRPr>
            </a:p>
          </p:txBody>
        </p:sp>
        <p:sp>
          <p:nvSpPr>
            <p:cNvPr id="72" name="等腰三角形 18"/>
            <p:cNvSpPr/>
            <p:nvPr/>
          </p:nvSpPr>
          <p:spPr>
            <a:xfrm>
              <a:off x="3210864" y="280488"/>
              <a:ext cx="252425" cy="230859"/>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charset="-122"/>
                <a:sym typeface="Arial" panose="020B0604020202020204" pitchFamily="34" charset="0"/>
              </a:endParaRPr>
            </a:p>
          </p:txBody>
        </p:sp>
      </p:grpSp>
      <p:grpSp>
        <p:nvGrpSpPr>
          <p:cNvPr id="73" name="组合 19"/>
          <p:cNvGrpSpPr/>
          <p:nvPr/>
        </p:nvGrpSpPr>
        <p:grpSpPr>
          <a:xfrm>
            <a:off x="757055" y="2303283"/>
            <a:ext cx="2088875" cy="1966010"/>
            <a:chOff x="877075" y="3059462"/>
            <a:chExt cx="619125" cy="633972"/>
          </a:xfrm>
          <a:solidFill>
            <a:srgbClr val="00B0F0"/>
          </a:solidFill>
        </p:grpSpPr>
        <p:grpSp>
          <p:nvGrpSpPr>
            <p:cNvPr id="74" name="组合 20"/>
            <p:cNvGrpSpPr/>
            <p:nvPr/>
          </p:nvGrpSpPr>
          <p:grpSpPr>
            <a:xfrm>
              <a:off x="877075" y="3059462"/>
              <a:ext cx="619125" cy="633972"/>
              <a:chOff x="304800" y="673100"/>
              <a:chExt cx="4000500" cy="4000500"/>
            </a:xfrm>
            <a:grpFill/>
            <a:effectLst>
              <a:outerShdw blurRad="444500" dist="254000" dir="8100000" algn="tr" rotWithShape="0">
                <a:prstClr val="black">
                  <a:alpha val="50000"/>
                </a:prstClr>
              </a:outerShdw>
            </a:effectLst>
          </p:grpSpPr>
          <p:sp>
            <p:nvSpPr>
              <p:cNvPr id="76" name="同心圆 75"/>
              <p:cNvSpPr/>
              <p:nvPr/>
            </p:nvSpPr>
            <p:spPr>
              <a:xfrm>
                <a:off x="304800" y="673100"/>
                <a:ext cx="4000500" cy="4000500"/>
              </a:xfrm>
              <a:prstGeom prst="donut">
                <a:avLst>
                  <a:gd name="adj" fmla="val 487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3A9F3"/>
                  </a:solidFill>
                  <a:latin typeface="Arial" panose="020B0604020202020204" pitchFamily="34" charset="0"/>
                  <a:ea typeface="微软雅黑" panose="020B0503020204020204" charset="-122"/>
                  <a:sym typeface="Arial" panose="020B0604020202020204" pitchFamily="34" charset="0"/>
                </a:endParaRPr>
              </a:p>
            </p:txBody>
          </p:sp>
          <p:sp>
            <p:nvSpPr>
              <p:cNvPr id="77" name="椭圆 76"/>
              <p:cNvSpPr/>
              <p:nvPr/>
            </p:nvSpPr>
            <p:spPr>
              <a:xfrm>
                <a:off x="392113" y="760413"/>
                <a:ext cx="3825874" cy="382587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3A9F3"/>
                  </a:solidFill>
                  <a:latin typeface="Arial" panose="020B0604020202020204" pitchFamily="34" charset="0"/>
                  <a:ea typeface="微软雅黑" panose="020B0503020204020204" charset="-122"/>
                  <a:sym typeface="Arial" panose="020B0604020202020204" pitchFamily="34" charset="0"/>
                </a:endParaRPr>
              </a:p>
            </p:txBody>
          </p:sp>
        </p:grpSp>
        <p:sp>
          <p:nvSpPr>
            <p:cNvPr id="75" name="TextBox 21"/>
            <p:cNvSpPr txBox="1"/>
            <p:nvPr/>
          </p:nvSpPr>
          <p:spPr>
            <a:xfrm rot="20085162">
              <a:off x="932888" y="3308118"/>
              <a:ext cx="506065" cy="118764"/>
            </a:xfrm>
            <a:prstGeom prst="rect">
              <a:avLst/>
            </a:prstGeom>
            <a:grpFill/>
          </p:spPr>
          <p:txBody>
            <a:bodyPr wrap="square" rtlCol="0">
              <a:spAutoFit/>
            </a:bodyPr>
            <a:lstStyle/>
            <a:p>
              <a:r>
                <a:rPr lang="zh-CN" altLang="en-US" dirty="0" smtClean="0">
                  <a:solidFill>
                    <a:schemeClr val="bg1"/>
                  </a:solidFill>
                  <a:latin typeface="微软雅黑" panose="020B0503020204020204" charset="-122"/>
                  <a:ea typeface="微软雅黑" panose="020B0503020204020204" charset="-122"/>
                </a:rPr>
                <a:t>网联</a:t>
              </a:r>
              <a:r>
                <a:rPr lang="zh-CN" altLang="en-US" dirty="0">
                  <a:solidFill>
                    <a:schemeClr val="bg1"/>
                  </a:solidFill>
                  <a:latin typeface="微软雅黑" panose="020B0503020204020204" charset="-122"/>
                  <a:ea typeface="微软雅黑" panose="020B0503020204020204" charset="-122"/>
                </a:rPr>
                <a:t>平台</a:t>
              </a:r>
              <a:r>
                <a:rPr lang="zh-CN" altLang="en-US" dirty="0" smtClean="0">
                  <a:solidFill>
                    <a:schemeClr val="bg1"/>
                  </a:solidFill>
                  <a:latin typeface="微软雅黑" panose="020B0503020204020204" charset="-122"/>
                  <a:ea typeface="微软雅黑" panose="020B0503020204020204" charset="-122"/>
                </a:rPr>
                <a:t>成立</a:t>
              </a:r>
              <a:endParaRPr lang="zh-CN" altLang="en-US" dirty="0">
                <a:solidFill>
                  <a:schemeClr val="bg1"/>
                </a:solidFill>
                <a:latin typeface="Arial" panose="020B0604020202020204" pitchFamily="34" charset="0"/>
                <a:ea typeface="微软雅黑" panose="020B0503020204020204" charset="-122"/>
                <a:sym typeface="Arial" panose="020B0604020202020204" pitchFamily="34" charset="0"/>
              </a:endParaRPr>
            </a:p>
          </p:txBody>
        </p:sp>
      </p:grpSp>
      <p:grpSp>
        <p:nvGrpSpPr>
          <p:cNvPr id="109" name="组合 13"/>
          <p:cNvGrpSpPr/>
          <p:nvPr/>
        </p:nvGrpSpPr>
        <p:grpSpPr>
          <a:xfrm rot="9744833">
            <a:off x="3654161" y="2166965"/>
            <a:ext cx="1267004" cy="807087"/>
            <a:chOff x="2902817" y="280488"/>
            <a:chExt cx="746760" cy="507129"/>
          </a:xfrm>
          <a:solidFill>
            <a:schemeClr val="tx2">
              <a:lumMod val="60000"/>
              <a:lumOff val="40000"/>
            </a:schemeClr>
          </a:solidFill>
        </p:grpSpPr>
        <p:sp>
          <p:nvSpPr>
            <p:cNvPr id="110" name="矩形 109"/>
            <p:cNvSpPr/>
            <p:nvPr/>
          </p:nvSpPr>
          <p:spPr>
            <a:xfrm>
              <a:off x="2902817" y="440586"/>
              <a:ext cx="746760" cy="34703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rot lat="0" lon="0" rev="10800000"/>
                </a:camera>
                <a:lightRig rig="threePt" dir="t"/>
              </a:scene3d>
            </a:bodyPr>
            <a:lstStyle/>
            <a:p>
              <a:pPr algn="ctr"/>
              <a:r>
                <a:rPr lang="en-US" altLang="zh-CN" sz="1200" b="1" dirty="0">
                  <a:solidFill>
                    <a:schemeClr val="bg1"/>
                  </a:solidFill>
                  <a:latin typeface="微软雅黑" panose="020B0503020204020204" charset="-122"/>
                  <a:ea typeface="微软雅黑" panose="020B0503020204020204" charset="-122"/>
                </a:rPr>
                <a:t>2017</a:t>
              </a:r>
              <a:r>
                <a:rPr lang="zh-CN" altLang="en-US" sz="1200" b="1" dirty="0">
                  <a:solidFill>
                    <a:schemeClr val="bg1"/>
                  </a:solidFill>
                  <a:latin typeface="微软雅黑" panose="020B0503020204020204" charset="-122"/>
                  <a:ea typeface="微软雅黑" panose="020B0503020204020204" charset="-122"/>
                </a:rPr>
                <a:t>年</a:t>
              </a:r>
              <a:r>
                <a:rPr lang="en-US" altLang="zh-CN" sz="1200" b="1" dirty="0">
                  <a:solidFill>
                    <a:schemeClr val="bg1"/>
                  </a:solidFill>
                  <a:latin typeface="微软雅黑" panose="020B0503020204020204" charset="-122"/>
                  <a:ea typeface="微软雅黑" panose="020B0503020204020204" charset="-122"/>
                </a:rPr>
                <a:t>8</a:t>
              </a:r>
              <a:r>
                <a:rPr lang="zh-CN" altLang="en-US" sz="1200" b="1" dirty="0">
                  <a:solidFill>
                    <a:schemeClr val="bg1"/>
                  </a:solidFill>
                  <a:latin typeface="微软雅黑" panose="020B0503020204020204" charset="-122"/>
                  <a:ea typeface="微软雅黑" panose="020B0503020204020204" charset="-122"/>
                </a:rPr>
                <a:t>月</a:t>
              </a:r>
              <a:r>
                <a:rPr lang="en-US" altLang="zh-CN" sz="1200" b="1" dirty="0">
                  <a:solidFill>
                    <a:schemeClr val="bg1"/>
                  </a:solidFill>
                  <a:latin typeface="微软雅黑" panose="020B0503020204020204" charset="-122"/>
                  <a:ea typeface="微软雅黑" panose="020B0503020204020204" charset="-122"/>
                </a:rPr>
                <a:t>4</a:t>
              </a:r>
              <a:r>
                <a:rPr lang="zh-CN" altLang="en-US" sz="1200" b="1" dirty="0">
                  <a:solidFill>
                    <a:schemeClr val="bg1"/>
                  </a:solidFill>
                  <a:latin typeface="微软雅黑" panose="020B0503020204020204" charset="-122"/>
                  <a:ea typeface="微软雅黑" panose="020B0503020204020204" charset="-122"/>
                </a:rPr>
                <a:t>日</a:t>
              </a:r>
              <a:endParaRPr lang="zh-CN" altLang="en-US" sz="1200" b="1" dirty="0">
                <a:solidFill>
                  <a:schemeClr val="bg1"/>
                </a:solidFill>
                <a:latin typeface="Arial" panose="020B0604020202020204" pitchFamily="34" charset="0"/>
                <a:ea typeface="微软雅黑" panose="020B0503020204020204" charset="-122"/>
                <a:sym typeface="Arial" panose="020B0604020202020204" pitchFamily="34" charset="0"/>
              </a:endParaRPr>
            </a:p>
          </p:txBody>
        </p:sp>
        <p:sp>
          <p:nvSpPr>
            <p:cNvPr id="111" name="等腰三角形 15"/>
            <p:cNvSpPr/>
            <p:nvPr/>
          </p:nvSpPr>
          <p:spPr>
            <a:xfrm>
              <a:off x="3089910" y="280488"/>
              <a:ext cx="373380" cy="266701"/>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 dirty="0">
                <a:latin typeface="Arial" panose="020B0604020202020204" pitchFamily="34" charset="0"/>
                <a:ea typeface="微软雅黑" panose="020B0503020204020204" charset="-122"/>
                <a:sym typeface="Arial" panose="020B0604020202020204" pitchFamily="34" charset="0"/>
              </a:endParaRPr>
            </a:p>
          </p:txBody>
        </p:sp>
      </p:grpSp>
      <p:grpSp>
        <p:nvGrpSpPr>
          <p:cNvPr id="115" name="组合 19"/>
          <p:cNvGrpSpPr/>
          <p:nvPr/>
        </p:nvGrpSpPr>
        <p:grpSpPr>
          <a:xfrm rot="1511612">
            <a:off x="6682759" y="2641551"/>
            <a:ext cx="2109853" cy="2072576"/>
            <a:chOff x="877075" y="3059462"/>
            <a:chExt cx="619125" cy="633972"/>
          </a:xfrm>
          <a:solidFill>
            <a:srgbClr val="92D050"/>
          </a:solidFill>
        </p:grpSpPr>
        <p:grpSp>
          <p:nvGrpSpPr>
            <p:cNvPr id="116" name="组合 20"/>
            <p:cNvGrpSpPr/>
            <p:nvPr/>
          </p:nvGrpSpPr>
          <p:grpSpPr>
            <a:xfrm>
              <a:off x="877075" y="3059462"/>
              <a:ext cx="619125" cy="633972"/>
              <a:chOff x="304800" y="673100"/>
              <a:chExt cx="4000500" cy="4000500"/>
            </a:xfrm>
            <a:grpFill/>
            <a:effectLst>
              <a:outerShdw blurRad="444500" dist="254000" dir="8100000" algn="tr" rotWithShape="0">
                <a:prstClr val="black">
                  <a:alpha val="50000"/>
                </a:prstClr>
              </a:outerShdw>
            </a:effectLst>
          </p:grpSpPr>
          <p:sp>
            <p:nvSpPr>
              <p:cNvPr id="118" name="同心圆 117"/>
              <p:cNvSpPr/>
              <p:nvPr/>
            </p:nvSpPr>
            <p:spPr>
              <a:xfrm>
                <a:off x="304800" y="673100"/>
                <a:ext cx="4000500" cy="4000500"/>
              </a:xfrm>
              <a:prstGeom prst="donut">
                <a:avLst>
                  <a:gd name="adj" fmla="val 487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3A9F3"/>
                  </a:solidFill>
                  <a:latin typeface="Arial" panose="020B0604020202020204" pitchFamily="34" charset="0"/>
                  <a:ea typeface="微软雅黑" panose="020B0503020204020204" charset="-122"/>
                  <a:sym typeface="Arial" panose="020B0604020202020204" pitchFamily="34" charset="0"/>
                </a:endParaRPr>
              </a:p>
            </p:txBody>
          </p:sp>
          <p:sp>
            <p:nvSpPr>
              <p:cNvPr id="119" name="椭圆 118"/>
              <p:cNvSpPr/>
              <p:nvPr/>
            </p:nvSpPr>
            <p:spPr>
              <a:xfrm>
                <a:off x="392115" y="760408"/>
                <a:ext cx="3825876" cy="382587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3A9F3"/>
                  </a:solidFill>
                  <a:latin typeface="Arial" panose="020B0604020202020204" pitchFamily="34" charset="0"/>
                  <a:ea typeface="微软雅黑" panose="020B0503020204020204" charset="-122"/>
                  <a:sym typeface="Arial" panose="020B0604020202020204" pitchFamily="34" charset="0"/>
                </a:endParaRPr>
              </a:p>
            </p:txBody>
          </p:sp>
        </p:grpSp>
        <p:sp>
          <p:nvSpPr>
            <p:cNvPr id="117" name="TextBox 21"/>
            <p:cNvSpPr txBox="1"/>
            <p:nvPr/>
          </p:nvSpPr>
          <p:spPr>
            <a:xfrm rot="20085162">
              <a:off x="942675" y="3236875"/>
              <a:ext cx="507584" cy="282033"/>
            </a:xfrm>
            <a:prstGeom prst="rect">
              <a:avLst/>
            </a:prstGeom>
            <a:grpFill/>
          </p:spPr>
          <p:txBody>
            <a:bodyPr wrap="square" rtlCol="0">
              <a:spAutoFit/>
            </a:bodyPr>
            <a:lstStyle/>
            <a:p>
              <a:pPr algn="ctr"/>
              <a:r>
                <a:rPr lang="zh-CN" altLang="en-US" dirty="0">
                  <a:solidFill>
                    <a:schemeClr val="bg1"/>
                  </a:solidFill>
                  <a:latin typeface="微软雅黑" panose="020B0503020204020204" charset="-122"/>
                  <a:ea typeface="微软雅黑" panose="020B0503020204020204" charset="-122"/>
                </a:rPr>
                <a:t>第三方支付公司对接网联完成</a:t>
              </a:r>
              <a:endParaRPr lang="zh-CN" altLang="en-US" dirty="0">
                <a:solidFill>
                  <a:schemeClr val="bg1"/>
                </a:solidFill>
                <a:latin typeface="微软雅黑" panose="020B0503020204020204" charset="-122"/>
                <a:ea typeface="微软雅黑" panose="020B0503020204020204" charset="-122"/>
              </a:endParaRPr>
            </a:p>
          </p:txBody>
        </p:sp>
      </p:grpSp>
      <p:grpSp>
        <p:nvGrpSpPr>
          <p:cNvPr id="120" name="组合 19"/>
          <p:cNvGrpSpPr/>
          <p:nvPr/>
        </p:nvGrpSpPr>
        <p:grpSpPr>
          <a:xfrm rot="2468952">
            <a:off x="9858907" y="1329565"/>
            <a:ext cx="2206378" cy="2119200"/>
            <a:chOff x="877075" y="3059462"/>
            <a:chExt cx="619125" cy="633972"/>
          </a:xfrm>
          <a:solidFill>
            <a:srgbClr val="FFC000"/>
          </a:solidFill>
        </p:grpSpPr>
        <p:grpSp>
          <p:nvGrpSpPr>
            <p:cNvPr id="121" name="组合 20"/>
            <p:cNvGrpSpPr/>
            <p:nvPr/>
          </p:nvGrpSpPr>
          <p:grpSpPr>
            <a:xfrm>
              <a:off x="877075" y="3059462"/>
              <a:ext cx="619125" cy="633972"/>
              <a:chOff x="304800" y="673100"/>
              <a:chExt cx="4000500" cy="4000500"/>
            </a:xfrm>
            <a:grpFill/>
            <a:effectLst>
              <a:outerShdw blurRad="444500" dist="254000" dir="8100000" algn="tr" rotWithShape="0">
                <a:prstClr val="black">
                  <a:alpha val="50000"/>
                </a:prstClr>
              </a:outerShdw>
            </a:effectLst>
          </p:grpSpPr>
          <p:sp>
            <p:nvSpPr>
              <p:cNvPr id="123" name="同心圆 122"/>
              <p:cNvSpPr/>
              <p:nvPr/>
            </p:nvSpPr>
            <p:spPr>
              <a:xfrm>
                <a:off x="304800" y="673100"/>
                <a:ext cx="4000500" cy="4000500"/>
              </a:xfrm>
              <a:prstGeom prst="donut">
                <a:avLst>
                  <a:gd name="adj" fmla="val 487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3A9F3"/>
                  </a:solidFill>
                  <a:latin typeface="Arial" panose="020B0604020202020204" pitchFamily="34" charset="0"/>
                  <a:ea typeface="微软雅黑" panose="020B0503020204020204" charset="-122"/>
                  <a:sym typeface="Arial" panose="020B0604020202020204" pitchFamily="34" charset="0"/>
                </a:endParaRPr>
              </a:p>
            </p:txBody>
          </p:sp>
          <p:sp>
            <p:nvSpPr>
              <p:cNvPr id="124" name="椭圆 123"/>
              <p:cNvSpPr/>
              <p:nvPr/>
            </p:nvSpPr>
            <p:spPr>
              <a:xfrm>
                <a:off x="392113" y="760413"/>
                <a:ext cx="3825874" cy="382587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3A9F3"/>
                  </a:solidFill>
                  <a:latin typeface="Arial" panose="020B0604020202020204" pitchFamily="34" charset="0"/>
                  <a:ea typeface="微软雅黑" panose="020B0503020204020204" charset="-122"/>
                  <a:sym typeface="Arial" panose="020B0604020202020204" pitchFamily="34" charset="0"/>
                </a:endParaRPr>
              </a:p>
            </p:txBody>
          </p:sp>
        </p:grpSp>
        <p:sp>
          <p:nvSpPr>
            <p:cNvPr id="122" name="TextBox 21"/>
            <p:cNvSpPr txBox="1"/>
            <p:nvPr/>
          </p:nvSpPr>
          <p:spPr>
            <a:xfrm rot="20085162">
              <a:off x="936448" y="3207669"/>
              <a:ext cx="538736" cy="358652"/>
            </a:xfrm>
            <a:prstGeom prst="rect">
              <a:avLst/>
            </a:prstGeom>
            <a:noFill/>
          </p:spPr>
          <p:txBody>
            <a:bodyPr wrap="square" rtlCol="0">
              <a:spAutoFit/>
            </a:bodyPr>
            <a:lstStyle/>
            <a:p>
              <a:pPr algn="ctr"/>
              <a:r>
                <a:rPr lang="zh-CN" altLang="en-US" dirty="0" smtClean="0">
                  <a:solidFill>
                    <a:schemeClr val="bg1"/>
                  </a:solidFill>
                  <a:latin typeface="微软雅黑" panose="020B0503020204020204" charset="-122"/>
                  <a:ea typeface="微软雅黑" panose="020B0503020204020204" charset="-122"/>
                </a:rPr>
                <a:t>要求涉及</a:t>
              </a:r>
              <a:r>
                <a:rPr lang="zh-CN" altLang="en-US" dirty="0">
                  <a:solidFill>
                    <a:schemeClr val="bg1"/>
                  </a:solidFill>
                  <a:latin typeface="微软雅黑" panose="020B0503020204020204" charset="-122"/>
                  <a:ea typeface="微软雅黑" panose="020B0503020204020204" charset="-122"/>
                </a:rPr>
                <a:t>银行账户的网络支付业务全部通过网联</a:t>
              </a:r>
              <a:r>
                <a:rPr lang="zh-CN" altLang="en-US" dirty="0" smtClean="0">
                  <a:solidFill>
                    <a:schemeClr val="bg1"/>
                  </a:solidFill>
                  <a:latin typeface="微软雅黑" panose="020B0503020204020204" charset="-122"/>
                  <a:ea typeface="微软雅黑" panose="020B0503020204020204" charset="-122"/>
                </a:rPr>
                <a:t>平台处理</a:t>
              </a:r>
              <a:endParaRPr lang="zh-CN" altLang="en-US" dirty="0">
                <a:solidFill>
                  <a:schemeClr val="bg1"/>
                </a:solidFill>
                <a:latin typeface="微软雅黑" panose="020B0503020204020204" charset="-122"/>
                <a:ea typeface="微软雅黑" panose="020B0503020204020204" charset="-122"/>
              </a:endParaRPr>
            </a:p>
          </p:txBody>
        </p:sp>
      </p:grpSp>
      <p:sp>
        <p:nvSpPr>
          <p:cNvPr id="125" name="文本框 3"/>
          <p:cNvSpPr txBox="1"/>
          <p:nvPr/>
        </p:nvSpPr>
        <p:spPr>
          <a:xfrm>
            <a:off x="-902317" y="311919"/>
            <a:ext cx="5613202" cy="478790"/>
          </a:xfrm>
          <a:prstGeom prst="rect">
            <a:avLst/>
          </a:prstGeom>
          <a:noFill/>
        </p:spPr>
        <p:txBody>
          <a:bodyPr wrap="square" lIns="68580" tIns="34290" rIns="68580" bIns="34290" rtlCol="0">
            <a:spAutoFit/>
          </a:bodyPr>
          <a:lstStyle/>
          <a:p>
            <a:pPr algn="ctr"/>
            <a:r>
              <a:rPr lang="zh-CN" altLang="en-US" sz="2670" b="1" dirty="0" smtClean="0">
                <a:solidFill>
                  <a:srgbClr val="00B0F0"/>
                </a:solidFill>
                <a:latin typeface="微软雅黑" panose="020B0503020204020204" charset="-122"/>
                <a:ea typeface="微软雅黑" panose="020B0503020204020204" charset="-122"/>
                <a:cs typeface="微软雅黑" panose="020B0503020204020204" charset="-122"/>
              </a:rPr>
              <a:t>网联的成立</a:t>
            </a:r>
            <a:endParaRPr lang="zh-CN" altLang="en-US" sz="2670" b="1" dirty="0">
              <a:solidFill>
                <a:srgbClr val="00B0F0"/>
              </a:solidFill>
              <a:latin typeface="微软雅黑" panose="020B0503020204020204" charset="-122"/>
              <a:ea typeface="微软雅黑" panose="020B0503020204020204" charset="-122"/>
              <a:cs typeface="微软雅黑" panose="020B0503020204020204" charset="-122"/>
            </a:endParaRPr>
          </a:p>
        </p:txBody>
      </p:sp>
      <p:sp>
        <p:nvSpPr>
          <p:cNvPr id="2" name="矩形 1"/>
          <p:cNvSpPr/>
          <p:nvPr/>
        </p:nvSpPr>
        <p:spPr>
          <a:xfrm>
            <a:off x="3306378" y="5305823"/>
            <a:ext cx="6096000" cy="645160"/>
          </a:xfrm>
          <a:prstGeom prst="rect">
            <a:avLst/>
          </a:prstGeom>
        </p:spPr>
        <p:txBody>
          <a:bodyPr>
            <a:spAutoFit/>
          </a:bodyPr>
          <a:lstStyle/>
          <a:p>
            <a:r>
              <a:rPr lang="zh-CN" altLang="zh-CN" dirty="0">
                <a:latin typeface="微软雅黑" panose="020B0503020204020204" charset="-122"/>
                <a:ea typeface="微软雅黑" panose="020B0503020204020204" charset="-122"/>
              </a:rPr>
              <a:t>网联的问世，</a:t>
            </a:r>
            <a:r>
              <a:rPr lang="zh-CN" altLang="en-US" dirty="0">
                <a:latin typeface="微软雅黑" panose="020B0503020204020204" charset="-122"/>
                <a:ea typeface="微软雅黑" panose="020B0503020204020204" charset="-122"/>
              </a:rPr>
              <a:t>意味着</a:t>
            </a:r>
            <a:r>
              <a:rPr lang="zh-CN" altLang="en-US" dirty="0">
                <a:solidFill>
                  <a:srgbClr val="FF9900"/>
                </a:solidFill>
                <a:latin typeface="微软雅黑" panose="020B0503020204020204" charset="-122"/>
                <a:ea typeface="微软雅黑" panose="020B0503020204020204" charset="-122"/>
              </a:rPr>
              <a:t>直连时代的结束</a:t>
            </a:r>
            <a:r>
              <a:rPr lang="zh-CN" altLang="en-US" dirty="0">
                <a:latin typeface="微软雅黑" panose="020B0503020204020204" charset="-122"/>
                <a:ea typeface="微软雅黑" panose="020B0503020204020204" charset="-122"/>
              </a:rPr>
              <a:t>，同时也</a:t>
            </a:r>
            <a:r>
              <a:rPr lang="zh-CN" altLang="zh-CN" dirty="0">
                <a:latin typeface="微软雅黑" panose="020B0503020204020204" charset="-122"/>
                <a:ea typeface="微软雅黑" panose="020B0503020204020204" charset="-122"/>
              </a:rPr>
              <a:t>将第三方支付的</a:t>
            </a:r>
            <a:r>
              <a:rPr lang="zh-CN" altLang="zh-CN" dirty="0">
                <a:solidFill>
                  <a:srgbClr val="FF9900"/>
                </a:solidFill>
                <a:latin typeface="微软雅黑" panose="020B0503020204020204" charset="-122"/>
                <a:ea typeface="微软雅黑" panose="020B0503020204020204" charset="-122"/>
              </a:rPr>
              <a:t>资金流动</a:t>
            </a:r>
            <a:r>
              <a:rPr lang="zh-CN" altLang="zh-CN" dirty="0">
                <a:latin typeface="微软雅黑" panose="020B0503020204020204" charset="-122"/>
                <a:ea typeface="微软雅黑" panose="020B0503020204020204" charset="-122"/>
              </a:rPr>
              <a:t>和</a:t>
            </a:r>
            <a:r>
              <a:rPr lang="zh-CN" altLang="zh-CN" dirty="0">
                <a:solidFill>
                  <a:srgbClr val="FF9900"/>
                </a:solidFill>
                <a:latin typeface="微软雅黑" panose="020B0503020204020204" charset="-122"/>
                <a:ea typeface="微软雅黑" panose="020B0503020204020204" charset="-122"/>
              </a:rPr>
              <a:t>清结算权限</a:t>
            </a:r>
            <a:r>
              <a:rPr lang="zh-CN" altLang="zh-CN" dirty="0">
                <a:latin typeface="微软雅黑" panose="020B0503020204020204" charset="-122"/>
                <a:ea typeface="微软雅黑" panose="020B0503020204020204" charset="-122"/>
              </a:rPr>
              <a:t>紧紧把控在监管体系之中</a:t>
            </a:r>
            <a:endParaRPr lang="zh-CN" altLang="en-US" dirty="0"/>
          </a:p>
        </p:txBody>
      </p:sp>
      <p:grpSp>
        <p:nvGrpSpPr>
          <p:cNvPr id="34" name="组合 19"/>
          <p:cNvGrpSpPr/>
          <p:nvPr/>
        </p:nvGrpSpPr>
        <p:grpSpPr>
          <a:xfrm rot="18778438">
            <a:off x="3928719" y="2918985"/>
            <a:ext cx="2076464" cy="2085571"/>
            <a:chOff x="877075" y="3059462"/>
            <a:chExt cx="619125" cy="633972"/>
          </a:xfrm>
          <a:solidFill>
            <a:schemeClr val="accent2">
              <a:lumMod val="40000"/>
              <a:lumOff val="60000"/>
            </a:schemeClr>
          </a:solidFill>
        </p:grpSpPr>
        <p:grpSp>
          <p:nvGrpSpPr>
            <p:cNvPr id="35" name="组合 20"/>
            <p:cNvGrpSpPr/>
            <p:nvPr/>
          </p:nvGrpSpPr>
          <p:grpSpPr>
            <a:xfrm>
              <a:off x="877075" y="3059462"/>
              <a:ext cx="619125" cy="633972"/>
              <a:chOff x="304800" y="673100"/>
              <a:chExt cx="4000500" cy="4000500"/>
            </a:xfrm>
            <a:grpFill/>
            <a:effectLst>
              <a:outerShdw blurRad="444500" dist="254000" dir="8100000" algn="tr" rotWithShape="0">
                <a:prstClr val="black">
                  <a:alpha val="50000"/>
                </a:prstClr>
              </a:outerShdw>
            </a:effectLst>
          </p:grpSpPr>
          <p:sp>
            <p:nvSpPr>
              <p:cNvPr id="37" name="同心圆 36"/>
              <p:cNvSpPr/>
              <p:nvPr/>
            </p:nvSpPr>
            <p:spPr>
              <a:xfrm>
                <a:off x="304800" y="673100"/>
                <a:ext cx="4000500" cy="4000500"/>
              </a:xfrm>
              <a:prstGeom prst="donut">
                <a:avLst>
                  <a:gd name="adj" fmla="val 487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3A9F3"/>
                  </a:solidFill>
                  <a:latin typeface="Arial" panose="020B0604020202020204" pitchFamily="34" charset="0"/>
                  <a:ea typeface="微软雅黑" panose="020B0503020204020204" charset="-122"/>
                  <a:sym typeface="Arial" panose="020B0604020202020204" pitchFamily="34" charset="0"/>
                </a:endParaRPr>
              </a:p>
            </p:txBody>
          </p:sp>
          <p:sp>
            <p:nvSpPr>
              <p:cNvPr id="38" name="椭圆 37"/>
              <p:cNvSpPr/>
              <p:nvPr/>
            </p:nvSpPr>
            <p:spPr>
              <a:xfrm>
                <a:off x="392113" y="760413"/>
                <a:ext cx="3825874" cy="382587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3A9F3"/>
                  </a:solidFill>
                  <a:latin typeface="Arial" panose="020B0604020202020204" pitchFamily="34" charset="0"/>
                  <a:ea typeface="微软雅黑" panose="020B0503020204020204" charset="-122"/>
                  <a:sym typeface="Arial" panose="020B0604020202020204" pitchFamily="34" charset="0"/>
                </a:endParaRPr>
              </a:p>
            </p:txBody>
          </p:sp>
        </p:grpSp>
        <p:sp>
          <p:nvSpPr>
            <p:cNvPr id="36" name="TextBox 21"/>
            <p:cNvSpPr txBox="1"/>
            <p:nvPr/>
          </p:nvSpPr>
          <p:spPr>
            <a:xfrm rot="1988392">
              <a:off x="947768" y="3188887"/>
              <a:ext cx="482627" cy="355170"/>
            </a:xfrm>
            <a:prstGeom prst="rect">
              <a:avLst/>
            </a:prstGeom>
            <a:grpFill/>
          </p:spPr>
          <p:txBody>
            <a:bodyPr wrap="square" rtlCol="0">
              <a:spAutoFit/>
            </a:bodyPr>
            <a:lstStyle/>
            <a:p>
              <a:r>
                <a:rPr lang="zh-CN" altLang="en-US" sz="1400" b="1" dirty="0">
                  <a:solidFill>
                    <a:schemeClr val="bg1"/>
                  </a:solidFill>
                  <a:latin typeface="微软雅黑" panose="020B0503020204020204" charset="-122"/>
                  <a:ea typeface="微软雅黑" panose="020B0503020204020204" charset="-122"/>
                </a:rPr>
                <a:t>央行正式发布</a:t>
              </a:r>
              <a:r>
                <a:rPr lang="en-US" altLang="zh-CN" sz="1400" b="1" dirty="0">
                  <a:solidFill>
                    <a:schemeClr val="bg1"/>
                  </a:solidFill>
                  <a:latin typeface="微软雅黑" panose="020B0503020204020204" charset="-122"/>
                  <a:ea typeface="微软雅黑" panose="020B0503020204020204" charset="-122"/>
                </a:rPr>
                <a:t>《</a:t>
              </a:r>
              <a:r>
                <a:rPr lang="zh-CN" altLang="en-US" sz="1400" b="1" dirty="0">
                  <a:solidFill>
                    <a:schemeClr val="bg1"/>
                  </a:solidFill>
                  <a:latin typeface="微软雅黑" panose="020B0503020204020204" charset="-122"/>
                  <a:ea typeface="微软雅黑" panose="020B0503020204020204" charset="-122"/>
                </a:rPr>
                <a:t>关于将非银行支付机构网络支付业务由直连模式迁移至网联平台处理的通知</a:t>
              </a:r>
              <a:r>
                <a:rPr lang="en-US" altLang="zh-CN" sz="1400" b="1" dirty="0">
                  <a:solidFill>
                    <a:schemeClr val="bg1"/>
                  </a:solidFill>
                  <a:latin typeface="微软雅黑" panose="020B0503020204020204" charset="-122"/>
                  <a:ea typeface="微软雅黑" panose="020B0503020204020204" charset="-122"/>
                </a:rPr>
                <a:t>》</a:t>
              </a:r>
              <a:endParaRPr lang="zh-CN" altLang="en-US" sz="1400" b="1" dirty="0">
                <a:solidFill>
                  <a:schemeClr val="bg1"/>
                </a:solidFill>
                <a:latin typeface="Arial" panose="020B0604020202020204" pitchFamily="34" charset="0"/>
                <a:ea typeface="微软雅黑" panose="020B0503020204020204" charset="-122"/>
                <a:cs typeface="方正兰亭细黑_GBK_M" pitchFamily="2" charset="2"/>
                <a:sym typeface="Arial" panose="020B0604020202020204" pitchFamily="34" charset="0"/>
              </a:endParaRPr>
            </a:p>
          </p:txBody>
        </p:sp>
      </p:grpSp>
    </p:spTree>
    <p:custDataLst>
      <p:tags r:id="rId1"/>
    </p:custData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圆角矩形 76"/>
          <p:cNvSpPr/>
          <p:nvPr/>
        </p:nvSpPr>
        <p:spPr bwMode="auto">
          <a:xfrm>
            <a:off x="1505588" y="2567809"/>
            <a:ext cx="1238930" cy="2809875"/>
          </a:xfrm>
          <a:prstGeom prst="roundRect">
            <a:avLst/>
          </a:prstGeom>
          <a:solidFill>
            <a:srgbClr val="47A3DA"/>
          </a:solidFill>
          <a:ln w="15875" cap="flat" cmpd="sng" algn="ctr">
            <a:noFill/>
            <a:prstDash val="solid"/>
            <a:miter lim="800000"/>
          </a:ln>
          <a:effectLst/>
        </p:spPr>
        <p:txBody>
          <a:bodyPr lIns="182843" tIns="91422" rIns="182843" bIns="91422" anchor="ctr"/>
          <a:lstStyle/>
          <a:p>
            <a:pPr algn="ctr" eaLnBrk="1" hangingPunct="1">
              <a:defRPr/>
            </a:pPr>
            <a:endParaRPr lang="zh-CN" altLang="en-US" sz="1000" b="0">
              <a:solidFill>
                <a:srgbClr val="47A3DA"/>
              </a:solidFill>
              <a:latin typeface="微软雅黑" panose="020B0503020204020204" charset="-122"/>
              <a:ea typeface="微软雅黑" panose="020B0503020204020204" charset="-122"/>
            </a:endParaRPr>
          </a:p>
        </p:txBody>
      </p:sp>
      <p:cxnSp>
        <p:nvCxnSpPr>
          <p:cNvPr id="92" name="直接箭头连接符 91"/>
          <p:cNvCxnSpPr/>
          <p:nvPr/>
        </p:nvCxnSpPr>
        <p:spPr bwMode="auto">
          <a:xfrm flipV="1">
            <a:off x="2744517" y="3726867"/>
            <a:ext cx="2274276" cy="19502"/>
          </a:xfrm>
          <a:prstGeom prst="straightConnector1">
            <a:avLst/>
          </a:prstGeom>
          <a:ln w="12700">
            <a:tailEnd type="arrow"/>
          </a:ln>
        </p:spPr>
        <p:style>
          <a:lnRef idx="1">
            <a:schemeClr val="accent1"/>
          </a:lnRef>
          <a:fillRef idx="0">
            <a:schemeClr val="accent1"/>
          </a:fillRef>
          <a:effectRef idx="0">
            <a:schemeClr val="accent1"/>
          </a:effectRef>
          <a:fontRef idx="minor">
            <a:schemeClr val="tx1"/>
          </a:fontRef>
        </p:style>
      </p:cxnSp>
      <p:cxnSp>
        <p:nvCxnSpPr>
          <p:cNvPr id="93" name="直接箭头连接符 92"/>
          <p:cNvCxnSpPr/>
          <p:nvPr/>
        </p:nvCxnSpPr>
        <p:spPr bwMode="auto">
          <a:xfrm flipV="1">
            <a:off x="2744517" y="4361054"/>
            <a:ext cx="2258964" cy="7298"/>
          </a:xfrm>
          <a:prstGeom prst="straightConnector1">
            <a:avLst/>
          </a:prstGeom>
          <a:ln w="12700">
            <a:tailEnd type="arrow"/>
          </a:ln>
        </p:spPr>
        <p:style>
          <a:lnRef idx="1">
            <a:schemeClr val="accent1"/>
          </a:lnRef>
          <a:fillRef idx="0">
            <a:schemeClr val="accent1"/>
          </a:fillRef>
          <a:effectRef idx="0">
            <a:schemeClr val="accent1"/>
          </a:effectRef>
          <a:fontRef idx="minor">
            <a:schemeClr val="tx1"/>
          </a:fontRef>
        </p:style>
      </p:cxnSp>
      <p:cxnSp>
        <p:nvCxnSpPr>
          <p:cNvPr id="94" name="直接箭头连接符 93"/>
          <p:cNvCxnSpPr/>
          <p:nvPr/>
        </p:nvCxnSpPr>
        <p:spPr bwMode="auto">
          <a:xfrm>
            <a:off x="2744517" y="4990334"/>
            <a:ext cx="2258964" cy="0"/>
          </a:xfrm>
          <a:prstGeom prst="straightConnector1">
            <a:avLst/>
          </a:prstGeom>
          <a:ln w="12700">
            <a:tailEnd type="arrow"/>
          </a:ln>
        </p:spPr>
        <p:style>
          <a:lnRef idx="1">
            <a:schemeClr val="accent1"/>
          </a:lnRef>
          <a:fillRef idx="0">
            <a:schemeClr val="accent1"/>
          </a:fillRef>
          <a:effectRef idx="0">
            <a:schemeClr val="accent1"/>
          </a:effectRef>
          <a:fontRef idx="minor">
            <a:schemeClr val="tx1"/>
          </a:fontRef>
        </p:style>
      </p:cxnSp>
      <p:cxnSp>
        <p:nvCxnSpPr>
          <p:cNvPr id="95" name="直接箭头连接符 94"/>
          <p:cNvCxnSpPr/>
          <p:nvPr/>
        </p:nvCxnSpPr>
        <p:spPr bwMode="auto">
          <a:xfrm>
            <a:off x="2744517" y="3078667"/>
            <a:ext cx="2274276" cy="0"/>
          </a:xfrm>
          <a:prstGeom prst="straightConnector1">
            <a:avLst/>
          </a:prstGeom>
          <a:ln w="12700">
            <a:tailEnd type="arrow"/>
          </a:ln>
        </p:spPr>
        <p:style>
          <a:lnRef idx="1">
            <a:schemeClr val="accent1"/>
          </a:lnRef>
          <a:fillRef idx="0">
            <a:schemeClr val="accent1"/>
          </a:fillRef>
          <a:effectRef idx="0">
            <a:schemeClr val="accent1"/>
          </a:effectRef>
          <a:fontRef idx="minor">
            <a:schemeClr val="tx1"/>
          </a:fontRef>
        </p:style>
      </p:cxnSp>
      <p:sp>
        <p:nvSpPr>
          <p:cNvPr id="100" name="圆角矩形 99"/>
          <p:cNvSpPr/>
          <p:nvPr/>
        </p:nvSpPr>
        <p:spPr bwMode="auto">
          <a:xfrm>
            <a:off x="9636490" y="2884039"/>
            <a:ext cx="1008062" cy="360363"/>
          </a:xfrm>
          <a:prstGeom prst="roundRect">
            <a:avLst/>
          </a:prstGeom>
          <a:solidFill>
            <a:srgbClr val="47A3DA"/>
          </a:solidFill>
          <a:ln w="15875" cap="flat" cmpd="sng" algn="ctr">
            <a:noFill/>
            <a:prstDash val="solid"/>
            <a:miter lim="800000"/>
          </a:ln>
          <a:effectLst/>
        </p:spPr>
        <p:txBody>
          <a:bodyPr lIns="182843" tIns="91422" rIns="182843" bIns="91422" anchor="ctr"/>
          <a:lstStyle/>
          <a:p>
            <a:pPr algn="ctr" eaLnBrk="1" hangingPunct="1">
              <a:defRPr/>
            </a:pPr>
            <a:r>
              <a:rPr lang="zh-CN" altLang="en-US" sz="1600" dirty="0">
                <a:solidFill>
                  <a:schemeClr val="bg1"/>
                </a:solidFill>
                <a:latin typeface="微软雅黑" panose="020B0503020204020204" charset="-122"/>
                <a:ea typeface="微软雅黑" panose="020B0503020204020204" charset="-122"/>
              </a:rPr>
              <a:t>建行</a:t>
            </a:r>
            <a:endParaRPr lang="zh-CN" altLang="en-US" sz="1200" dirty="0">
              <a:solidFill>
                <a:schemeClr val="bg1"/>
              </a:solidFill>
              <a:latin typeface="微软雅黑" panose="020B0503020204020204" charset="-122"/>
              <a:ea typeface="微软雅黑" panose="020B0503020204020204" charset="-122"/>
            </a:endParaRPr>
          </a:p>
        </p:txBody>
      </p:sp>
      <p:sp>
        <p:nvSpPr>
          <p:cNvPr id="101" name="圆角矩形 100"/>
          <p:cNvSpPr/>
          <p:nvPr/>
        </p:nvSpPr>
        <p:spPr bwMode="auto">
          <a:xfrm>
            <a:off x="9636490" y="3551742"/>
            <a:ext cx="1008062" cy="360362"/>
          </a:xfrm>
          <a:prstGeom prst="roundRect">
            <a:avLst/>
          </a:prstGeom>
          <a:solidFill>
            <a:srgbClr val="47A3DA"/>
          </a:solidFill>
          <a:ln w="15875" cap="flat" cmpd="sng" algn="ctr">
            <a:noFill/>
            <a:prstDash val="solid"/>
            <a:miter lim="800000"/>
          </a:ln>
          <a:effectLst/>
        </p:spPr>
        <p:txBody>
          <a:bodyPr lIns="182843" tIns="91422" rIns="182843" bIns="91422" anchor="ctr"/>
          <a:lstStyle/>
          <a:p>
            <a:pPr algn="ctr" eaLnBrk="1" hangingPunct="1">
              <a:defRPr/>
            </a:pPr>
            <a:r>
              <a:rPr lang="zh-CN" altLang="en-US" sz="1600" dirty="0">
                <a:solidFill>
                  <a:schemeClr val="bg1"/>
                </a:solidFill>
                <a:latin typeface="微软雅黑" panose="020B0503020204020204" charset="-122"/>
                <a:ea typeface="微软雅黑" panose="020B0503020204020204" charset="-122"/>
              </a:rPr>
              <a:t>工行</a:t>
            </a:r>
            <a:endParaRPr lang="zh-CN" altLang="en-US" sz="1600" dirty="0">
              <a:solidFill>
                <a:schemeClr val="bg1"/>
              </a:solidFill>
              <a:latin typeface="微软雅黑" panose="020B0503020204020204" charset="-122"/>
              <a:ea typeface="微软雅黑" panose="020B0503020204020204" charset="-122"/>
            </a:endParaRPr>
          </a:p>
        </p:txBody>
      </p:sp>
      <p:sp>
        <p:nvSpPr>
          <p:cNvPr id="102" name="圆角矩形 101"/>
          <p:cNvSpPr/>
          <p:nvPr/>
        </p:nvSpPr>
        <p:spPr bwMode="auto">
          <a:xfrm>
            <a:off x="9636490" y="4188964"/>
            <a:ext cx="1008062" cy="358775"/>
          </a:xfrm>
          <a:prstGeom prst="roundRect">
            <a:avLst/>
          </a:prstGeom>
          <a:solidFill>
            <a:srgbClr val="47A3DA"/>
          </a:solidFill>
          <a:ln w="15875" cap="flat" cmpd="sng" algn="ctr">
            <a:noFill/>
            <a:prstDash val="solid"/>
            <a:miter lim="800000"/>
          </a:ln>
          <a:effectLst/>
        </p:spPr>
        <p:txBody>
          <a:bodyPr lIns="182843" tIns="91422" rIns="182843" bIns="91422" anchor="ctr"/>
          <a:lstStyle/>
          <a:p>
            <a:pPr algn="ctr" eaLnBrk="1" hangingPunct="1">
              <a:defRPr/>
            </a:pPr>
            <a:r>
              <a:rPr lang="zh-CN" altLang="en-US" sz="1600" dirty="0">
                <a:solidFill>
                  <a:schemeClr val="bg1"/>
                </a:solidFill>
                <a:latin typeface="微软雅黑" panose="020B0503020204020204" charset="-122"/>
                <a:ea typeface="微软雅黑" panose="020B0503020204020204" charset="-122"/>
              </a:rPr>
              <a:t>中行</a:t>
            </a:r>
            <a:endParaRPr lang="zh-CN" altLang="en-US" sz="1600" dirty="0">
              <a:solidFill>
                <a:schemeClr val="bg1"/>
              </a:solidFill>
              <a:latin typeface="微软雅黑" panose="020B0503020204020204" charset="-122"/>
              <a:ea typeface="微软雅黑" panose="020B0503020204020204" charset="-122"/>
            </a:endParaRPr>
          </a:p>
        </p:txBody>
      </p:sp>
      <p:sp>
        <p:nvSpPr>
          <p:cNvPr id="103" name="圆角矩形 102"/>
          <p:cNvSpPr/>
          <p:nvPr/>
        </p:nvSpPr>
        <p:spPr bwMode="auto">
          <a:xfrm>
            <a:off x="9636490" y="4824599"/>
            <a:ext cx="1008062" cy="360363"/>
          </a:xfrm>
          <a:prstGeom prst="roundRect">
            <a:avLst/>
          </a:prstGeom>
          <a:solidFill>
            <a:srgbClr val="47A3DA"/>
          </a:solidFill>
          <a:ln w="15875" cap="flat" cmpd="sng" algn="ctr">
            <a:noFill/>
            <a:prstDash val="solid"/>
            <a:miter lim="800000"/>
          </a:ln>
          <a:effectLst/>
        </p:spPr>
        <p:txBody>
          <a:bodyPr lIns="182843" tIns="91422" rIns="182843" bIns="91422" anchor="ctr"/>
          <a:lstStyle/>
          <a:p>
            <a:pPr algn="ctr" eaLnBrk="1" hangingPunct="1">
              <a:defRPr/>
            </a:pPr>
            <a:r>
              <a:rPr lang="en-US" altLang="zh-CN" sz="1200" dirty="0">
                <a:solidFill>
                  <a:schemeClr val="bg1"/>
                </a:solidFill>
                <a:latin typeface="微软雅黑" panose="020B0503020204020204" charset="-122"/>
                <a:ea typeface="微软雅黑" panose="020B0503020204020204" charset="-122"/>
              </a:rPr>
              <a:t>……</a:t>
            </a:r>
            <a:endParaRPr lang="zh-CN" altLang="en-US" sz="1200" dirty="0">
              <a:solidFill>
                <a:schemeClr val="bg1"/>
              </a:solidFill>
              <a:latin typeface="微软雅黑" panose="020B0503020204020204" charset="-122"/>
              <a:ea typeface="微软雅黑" panose="020B0503020204020204" charset="-122"/>
            </a:endParaRPr>
          </a:p>
        </p:txBody>
      </p:sp>
      <p:sp>
        <p:nvSpPr>
          <p:cNvPr id="80" name="圆角矩形 6"/>
          <p:cNvSpPr>
            <a:spLocks noChangeArrowheads="1"/>
          </p:cNvSpPr>
          <p:nvPr/>
        </p:nvSpPr>
        <p:spPr bwMode="auto">
          <a:xfrm>
            <a:off x="2990580" y="2567809"/>
            <a:ext cx="1265237" cy="2809875"/>
          </a:xfrm>
          <a:prstGeom prst="roundRect">
            <a:avLst>
              <a:gd name="adj" fmla="val 16667"/>
            </a:avLst>
          </a:prstGeom>
          <a:noFill/>
          <a:ln w="15875" algn="ctr">
            <a:solidFill>
              <a:schemeClr val="tx1"/>
            </a:solidFill>
            <a:prstDash val="dash"/>
            <a:miter lim="800000"/>
          </a:ln>
          <a:extLst>
            <a:ext uri="{909E8E84-426E-40DD-AFC4-6F175D3DCCD1}">
              <a14:hiddenFill xmlns:a14="http://schemas.microsoft.com/office/drawing/2010/main">
                <a:solidFill>
                  <a:srgbClr val="FFFFFF"/>
                </a:solidFill>
              </a14:hiddenFill>
            </a:ext>
          </a:extLst>
        </p:spPr>
        <p:txBody>
          <a:bodyPr lIns="182843" tIns="91422" rIns="182843" bIns="91422" anchor="ctr"/>
          <a:lstStyle/>
          <a:p>
            <a:pPr algn="ctr" eaLnBrk="1" hangingPunct="1"/>
            <a:endParaRPr lang="zh-CN" altLang="en-US" sz="1000" b="0">
              <a:solidFill>
                <a:srgbClr val="618BCF"/>
              </a:solidFill>
              <a:latin typeface="微软雅黑" panose="020B0503020204020204" charset="-122"/>
              <a:ea typeface="微软雅黑" panose="020B0503020204020204" charset="-122"/>
            </a:endParaRPr>
          </a:p>
        </p:txBody>
      </p:sp>
      <p:sp>
        <p:nvSpPr>
          <p:cNvPr id="81" name="TextBox 7"/>
          <p:cNvSpPr txBox="1">
            <a:spLocks noChangeArrowheads="1"/>
          </p:cNvSpPr>
          <p:nvPr/>
        </p:nvSpPr>
        <p:spPr bwMode="auto">
          <a:xfrm>
            <a:off x="1940459" y="3551742"/>
            <a:ext cx="375646" cy="706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r>
              <a:rPr lang="zh-CN" altLang="en-US" sz="2000" dirty="0" smtClean="0">
                <a:solidFill>
                  <a:schemeClr val="bg1"/>
                </a:solidFill>
                <a:latin typeface="微软雅黑" panose="020B0503020204020204" charset="-122"/>
                <a:ea typeface="微软雅黑" panose="020B0503020204020204" charset="-122"/>
              </a:rPr>
              <a:t>用户</a:t>
            </a:r>
            <a:endParaRPr lang="zh-CN" altLang="en-US" sz="2400" dirty="0">
              <a:solidFill>
                <a:schemeClr val="bg1"/>
              </a:solidFill>
              <a:latin typeface="微软雅黑" panose="020B0503020204020204" charset="-122"/>
              <a:ea typeface="微软雅黑" panose="020B0503020204020204" charset="-122"/>
            </a:endParaRPr>
          </a:p>
        </p:txBody>
      </p:sp>
      <p:sp>
        <p:nvSpPr>
          <p:cNvPr id="82" name="TextBox 47"/>
          <p:cNvSpPr txBox="1">
            <a:spLocks noChangeArrowheads="1"/>
          </p:cNvSpPr>
          <p:nvPr/>
        </p:nvSpPr>
        <p:spPr bwMode="auto">
          <a:xfrm>
            <a:off x="5623600" y="3530031"/>
            <a:ext cx="1416179" cy="829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a:r>
              <a:rPr lang="zh-CN" altLang="en-US" sz="2400" dirty="0">
                <a:solidFill>
                  <a:schemeClr val="bg1"/>
                </a:solidFill>
                <a:latin typeface="微软雅黑" panose="020B0503020204020204" charset="-122"/>
                <a:ea typeface="微软雅黑" panose="020B0503020204020204" charset="-122"/>
              </a:rPr>
              <a:t>网联</a:t>
            </a:r>
            <a:endParaRPr lang="en-US" altLang="zh-CN" sz="2400" dirty="0">
              <a:solidFill>
                <a:schemeClr val="bg1"/>
              </a:solidFill>
              <a:latin typeface="微软雅黑" panose="020B0503020204020204" charset="-122"/>
              <a:ea typeface="微软雅黑" panose="020B0503020204020204" charset="-122"/>
            </a:endParaRPr>
          </a:p>
          <a:p>
            <a:pPr algn="ctr"/>
            <a:r>
              <a:rPr lang="zh-CN" altLang="en-US" sz="2400" dirty="0">
                <a:solidFill>
                  <a:schemeClr val="bg1"/>
                </a:solidFill>
                <a:latin typeface="微软雅黑" panose="020B0503020204020204" charset="-122"/>
                <a:ea typeface="微软雅黑" panose="020B0503020204020204" charset="-122"/>
              </a:rPr>
              <a:t>（清算）</a:t>
            </a:r>
            <a:endParaRPr lang="zh-CN" altLang="en-US" sz="2400" dirty="0">
              <a:solidFill>
                <a:schemeClr val="bg1"/>
              </a:solidFill>
              <a:latin typeface="微软雅黑" panose="020B0503020204020204" charset="-122"/>
              <a:ea typeface="微软雅黑" panose="020B0503020204020204" charset="-122"/>
            </a:endParaRPr>
          </a:p>
        </p:txBody>
      </p:sp>
      <p:cxnSp>
        <p:nvCxnSpPr>
          <p:cNvPr id="83" name="直接箭头连接符 82"/>
          <p:cNvCxnSpPr/>
          <p:nvPr/>
        </p:nvCxnSpPr>
        <p:spPr bwMode="auto">
          <a:xfrm>
            <a:off x="8289018" y="4361054"/>
            <a:ext cx="1058547" cy="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4" name="左中括号 83"/>
          <p:cNvSpPr/>
          <p:nvPr/>
        </p:nvSpPr>
        <p:spPr bwMode="auto">
          <a:xfrm>
            <a:off x="9347565" y="2917694"/>
            <a:ext cx="109537" cy="2232025"/>
          </a:xfrm>
          <a:prstGeom prst="leftBracket">
            <a:avLst/>
          </a:prstGeom>
          <a:ln w="19050"/>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latin typeface="微软雅黑" panose="020B0503020204020204" charset="-122"/>
              <a:ea typeface="微软雅黑" panose="020B0503020204020204" charset="-122"/>
            </a:endParaRPr>
          </a:p>
        </p:txBody>
      </p:sp>
      <p:sp>
        <p:nvSpPr>
          <p:cNvPr id="85" name="圆角矩形 62"/>
          <p:cNvSpPr>
            <a:spLocks noChangeArrowheads="1"/>
          </p:cNvSpPr>
          <p:nvPr/>
        </p:nvSpPr>
        <p:spPr bwMode="auto">
          <a:xfrm>
            <a:off x="9492027" y="2567809"/>
            <a:ext cx="1265238" cy="2809875"/>
          </a:xfrm>
          <a:prstGeom prst="roundRect">
            <a:avLst>
              <a:gd name="adj" fmla="val 16667"/>
            </a:avLst>
          </a:prstGeom>
          <a:noFill/>
          <a:ln w="15875" algn="ctr">
            <a:solidFill>
              <a:schemeClr val="tx1"/>
            </a:solidFill>
            <a:prstDash val="dash"/>
            <a:miter lim="800000"/>
          </a:ln>
          <a:extLst>
            <a:ext uri="{909E8E84-426E-40DD-AFC4-6F175D3DCCD1}">
              <a14:hiddenFill xmlns:a14="http://schemas.microsoft.com/office/drawing/2010/main">
                <a:solidFill>
                  <a:srgbClr val="FFFFFF"/>
                </a:solidFill>
              </a14:hiddenFill>
            </a:ext>
          </a:extLst>
        </p:spPr>
        <p:txBody>
          <a:bodyPr lIns="182843" tIns="91422" rIns="182843" bIns="91422" anchor="ctr"/>
          <a:lstStyle/>
          <a:p>
            <a:pPr algn="ctr" eaLnBrk="1" hangingPunct="1"/>
            <a:endParaRPr lang="zh-CN" altLang="en-US" sz="1000" b="0">
              <a:solidFill>
                <a:srgbClr val="618BCF"/>
              </a:solidFill>
              <a:latin typeface="微软雅黑" panose="020B0503020204020204" charset="-122"/>
              <a:ea typeface="微软雅黑" panose="020B0503020204020204" charset="-122"/>
            </a:endParaRPr>
          </a:p>
        </p:txBody>
      </p:sp>
      <p:sp>
        <p:nvSpPr>
          <p:cNvPr id="86" name="TextBox 64"/>
          <p:cNvSpPr txBox="1">
            <a:spLocks noChangeArrowheads="1"/>
          </p:cNvSpPr>
          <p:nvPr/>
        </p:nvSpPr>
        <p:spPr bwMode="auto">
          <a:xfrm>
            <a:off x="9584563" y="5465977"/>
            <a:ext cx="1080166"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a:r>
              <a:rPr lang="zh-CN" altLang="en-US" dirty="0">
                <a:solidFill>
                  <a:schemeClr val="tx1">
                    <a:lumMod val="50000"/>
                    <a:lumOff val="50000"/>
                  </a:schemeClr>
                </a:solidFill>
                <a:latin typeface="微软雅黑" panose="020B0503020204020204" charset="-122"/>
                <a:ea typeface="微软雅黑" panose="020B0503020204020204" charset="-122"/>
              </a:rPr>
              <a:t>银行</a:t>
            </a:r>
            <a:endParaRPr lang="zh-CN" altLang="en-US" dirty="0">
              <a:solidFill>
                <a:schemeClr val="tx1">
                  <a:lumMod val="50000"/>
                  <a:lumOff val="50000"/>
                </a:schemeClr>
              </a:solidFill>
              <a:latin typeface="微软雅黑" panose="020B0503020204020204" charset="-122"/>
              <a:ea typeface="微软雅黑" panose="020B0503020204020204" charset="-122"/>
            </a:endParaRPr>
          </a:p>
        </p:txBody>
      </p:sp>
      <p:sp>
        <p:nvSpPr>
          <p:cNvPr id="87" name="TextBox 68"/>
          <p:cNvSpPr txBox="1">
            <a:spLocks noChangeArrowheads="1"/>
          </p:cNvSpPr>
          <p:nvPr/>
        </p:nvSpPr>
        <p:spPr bwMode="auto">
          <a:xfrm>
            <a:off x="2889251" y="5465977"/>
            <a:ext cx="146789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a:r>
              <a:rPr lang="zh-CN" altLang="en-US" dirty="0">
                <a:solidFill>
                  <a:schemeClr val="tx1">
                    <a:lumMod val="50000"/>
                    <a:lumOff val="50000"/>
                  </a:schemeClr>
                </a:solidFill>
                <a:latin typeface="微软雅黑" panose="020B0503020204020204" charset="-122"/>
                <a:ea typeface="微软雅黑" panose="020B0503020204020204" charset="-122"/>
              </a:rPr>
              <a:t>第三方支付</a:t>
            </a:r>
            <a:endParaRPr lang="zh-CN" altLang="en-US" dirty="0">
              <a:solidFill>
                <a:schemeClr val="tx1">
                  <a:lumMod val="50000"/>
                  <a:lumOff val="50000"/>
                </a:schemeClr>
              </a:solidFill>
              <a:latin typeface="微软雅黑" panose="020B0503020204020204" charset="-122"/>
              <a:ea typeface="微软雅黑" panose="020B0503020204020204" charset="-122"/>
            </a:endParaRPr>
          </a:p>
        </p:txBody>
      </p:sp>
      <p:sp>
        <p:nvSpPr>
          <p:cNvPr id="91" name="TextBox 81"/>
          <p:cNvSpPr txBox="1">
            <a:spLocks noChangeArrowheads="1"/>
          </p:cNvSpPr>
          <p:nvPr/>
        </p:nvSpPr>
        <p:spPr bwMode="auto">
          <a:xfrm>
            <a:off x="569093" y="1227804"/>
            <a:ext cx="4656049"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a:r>
              <a:rPr lang="zh-CN" altLang="en-US" dirty="0">
                <a:solidFill>
                  <a:srgbClr val="F29B26"/>
                </a:solidFill>
                <a:latin typeface="微软雅黑" panose="020B0503020204020204" charset="-122"/>
                <a:ea typeface="微软雅黑" panose="020B0503020204020204" charset="-122"/>
              </a:rPr>
              <a:t>第三方支付</a:t>
            </a:r>
            <a:r>
              <a:rPr lang="zh-CN" altLang="en-US" dirty="0" smtClean="0">
                <a:latin typeface="微软雅黑" panose="020B0503020204020204" charset="-122"/>
                <a:ea typeface="微软雅黑" panose="020B0503020204020204" charset="-122"/>
              </a:rPr>
              <a:t>、</a:t>
            </a:r>
            <a:r>
              <a:rPr lang="zh-CN" altLang="en-US" dirty="0" smtClean="0">
                <a:solidFill>
                  <a:srgbClr val="F29B26"/>
                </a:solidFill>
                <a:latin typeface="微软雅黑" panose="020B0503020204020204" charset="-122"/>
                <a:ea typeface="微软雅黑" panose="020B0503020204020204" charset="-122"/>
              </a:rPr>
              <a:t>清算组织</a:t>
            </a:r>
            <a:r>
              <a:rPr lang="zh-CN" altLang="en-US" dirty="0" smtClean="0">
                <a:latin typeface="微软雅黑" panose="020B0503020204020204" charset="-122"/>
                <a:ea typeface="微软雅黑" panose="020B0503020204020204" charset="-122"/>
              </a:rPr>
              <a:t>、</a:t>
            </a:r>
            <a:r>
              <a:rPr lang="zh-CN" altLang="en-US" dirty="0">
                <a:solidFill>
                  <a:srgbClr val="F29B26"/>
                </a:solidFill>
                <a:latin typeface="微软雅黑" panose="020B0503020204020204" charset="-122"/>
                <a:ea typeface="微软雅黑" panose="020B0503020204020204" charset="-122"/>
              </a:rPr>
              <a:t>银行</a:t>
            </a:r>
            <a:r>
              <a:rPr lang="zh-CN" altLang="en-US" dirty="0">
                <a:latin typeface="微软雅黑" panose="020B0503020204020204" charset="-122"/>
                <a:ea typeface="微软雅黑" panose="020B0503020204020204" charset="-122"/>
              </a:rPr>
              <a:t>、</a:t>
            </a:r>
            <a:r>
              <a:rPr lang="zh-CN" altLang="en-US" dirty="0">
                <a:solidFill>
                  <a:srgbClr val="F29B26"/>
                </a:solidFill>
                <a:latin typeface="微软雅黑" panose="020B0503020204020204" charset="-122"/>
                <a:ea typeface="微软雅黑" panose="020B0503020204020204" charset="-122"/>
              </a:rPr>
              <a:t>央行</a:t>
            </a:r>
            <a:r>
              <a:rPr lang="zh-CN" altLang="en-US" dirty="0">
                <a:solidFill>
                  <a:schemeClr val="tx1">
                    <a:lumMod val="50000"/>
                    <a:lumOff val="50000"/>
                  </a:schemeClr>
                </a:solidFill>
                <a:latin typeface="微软雅黑" panose="020B0503020204020204" charset="-122"/>
                <a:ea typeface="微软雅黑" panose="020B0503020204020204" charset="-122"/>
              </a:rPr>
              <a:t>关系图</a:t>
            </a:r>
            <a:endParaRPr lang="zh-CN" altLang="en-US" dirty="0">
              <a:solidFill>
                <a:schemeClr val="tx1">
                  <a:lumMod val="50000"/>
                  <a:lumOff val="50000"/>
                </a:schemeClr>
              </a:solidFill>
              <a:latin typeface="微软雅黑" panose="020B0503020204020204" charset="-122"/>
              <a:ea typeface="微软雅黑" panose="020B0503020204020204" charset="-122"/>
            </a:endParaRPr>
          </a:p>
        </p:txBody>
      </p:sp>
      <p:grpSp>
        <p:nvGrpSpPr>
          <p:cNvPr id="112" name="组合 111"/>
          <p:cNvGrpSpPr/>
          <p:nvPr/>
        </p:nvGrpSpPr>
        <p:grpSpPr>
          <a:xfrm>
            <a:off x="5142421" y="2431669"/>
            <a:ext cx="3191682" cy="3218980"/>
            <a:chOff x="3239027" y="2125784"/>
            <a:chExt cx="5563019" cy="4291391"/>
          </a:xfrm>
        </p:grpSpPr>
        <p:sp>
          <p:nvSpPr>
            <p:cNvPr id="114" name="文本框 113"/>
            <p:cNvSpPr txBox="1"/>
            <p:nvPr/>
          </p:nvSpPr>
          <p:spPr>
            <a:xfrm>
              <a:off x="4592042" y="3852480"/>
              <a:ext cx="2715906" cy="613750"/>
            </a:xfrm>
            <a:prstGeom prst="rect">
              <a:avLst/>
            </a:prstGeom>
            <a:noFill/>
          </p:spPr>
          <p:txBody>
            <a:bodyPr wrap="square" rtlCol="0">
              <a:spAutoFit/>
            </a:bodyPr>
            <a:lstStyle/>
            <a:p>
              <a:pPr lvl="0" algn="ctr"/>
              <a:r>
                <a:rPr lang="zh-CN" altLang="en-US" sz="2400" b="1" dirty="0">
                  <a:solidFill>
                    <a:schemeClr val="bg1"/>
                  </a:solidFill>
                  <a:latin typeface="微软雅黑" panose="020B0503020204020204" charset="-122"/>
                  <a:ea typeface="微软雅黑" panose="020B0503020204020204" charset="-122"/>
                </a:rPr>
                <a:t>网</a:t>
              </a:r>
              <a:r>
                <a:rPr lang="zh-CN" altLang="en-US" sz="2400" b="1" dirty="0" smtClean="0">
                  <a:solidFill>
                    <a:schemeClr val="bg1"/>
                  </a:solidFill>
                  <a:latin typeface="微软雅黑" panose="020B0503020204020204" charset="-122"/>
                  <a:ea typeface="微软雅黑" panose="020B0503020204020204" charset="-122"/>
                </a:rPr>
                <a:t>联平台</a:t>
              </a:r>
              <a:endParaRPr lang="en-US" altLang="zh-CN" sz="2400" b="1" dirty="0">
                <a:solidFill>
                  <a:schemeClr val="bg1"/>
                </a:solidFill>
                <a:latin typeface="微软雅黑" panose="020B0503020204020204" charset="-122"/>
                <a:ea typeface="微软雅黑" panose="020B0503020204020204" charset="-122"/>
              </a:endParaRPr>
            </a:p>
          </p:txBody>
        </p:sp>
        <p:sp>
          <p:nvSpPr>
            <p:cNvPr id="115" name="圆角矩形 114"/>
            <p:cNvSpPr/>
            <p:nvPr/>
          </p:nvSpPr>
          <p:spPr>
            <a:xfrm>
              <a:off x="3239027" y="2125784"/>
              <a:ext cx="5563019" cy="4291391"/>
            </a:xfrm>
            <a:prstGeom prst="roundRect">
              <a:avLst/>
            </a:prstGeom>
            <a:noFill/>
            <a:ln w="28575">
              <a:solidFill>
                <a:srgbClr val="F88094"/>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noFill/>
              </a:endParaRPr>
            </a:p>
          </p:txBody>
        </p:sp>
      </p:grpSp>
      <p:sp>
        <p:nvSpPr>
          <p:cNvPr id="117" name="圆角矩形 116"/>
          <p:cNvSpPr/>
          <p:nvPr/>
        </p:nvSpPr>
        <p:spPr bwMode="auto">
          <a:xfrm>
            <a:off x="6199949" y="1576174"/>
            <a:ext cx="1006168" cy="389866"/>
          </a:xfrm>
          <a:prstGeom prst="roundRect">
            <a:avLst>
              <a:gd name="adj" fmla="val 2829"/>
            </a:avLst>
          </a:prstGeom>
          <a:solidFill>
            <a:srgbClr val="5B9BD5"/>
          </a:solidFill>
          <a:ln>
            <a:noFill/>
          </a:ln>
        </p:spPr>
        <p:style>
          <a:lnRef idx="2">
            <a:schemeClr val="accent6">
              <a:shade val="50000"/>
            </a:schemeClr>
          </a:lnRef>
          <a:fillRef idx="1">
            <a:schemeClr val="accent6"/>
          </a:fillRef>
          <a:effectRef idx="0">
            <a:schemeClr val="accent6"/>
          </a:effectRef>
          <a:fontRef idx="minor">
            <a:schemeClr val="lt1"/>
          </a:fontRef>
        </p:style>
        <p:txBody>
          <a:bodyPr vert="horz" wrap="square" lIns="91461" tIns="45731" rIns="91461" bIns="45731" numCol="1" rtlCol="0" anchor="ctr" anchorCtr="0" compatLnSpc="1"/>
          <a:lstStyle/>
          <a:p>
            <a:pPr algn="ctr" fontAlgn="auto">
              <a:spcBef>
                <a:spcPts val="0"/>
              </a:spcBef>
              <a:spcAft>
                <a:spcPts val="0"/>
              </a:spcAft>
            </a:pPr>
            <a:r>
              <a:rPr lang="zh-CN" altLang="en-US" sz="1600" kern="0" dirty="0" smtClean="0">
                <a:solidFill>
                  <a:prstClr val="white"/>
                </a:solidFill>
                <a:latin typeface="微软雅黑" panose="020B0503020204020204" charset="-122"/>
                <a:ea typeface="微软雅黑" panose="020B0503020204020204" charset="-122"/>
              </a:rPr>
              <a:t>央行监管</a:t>
            </a:r>
            <a:endParaRPr lang="en-US" altLang="zh-CN" sz="1600" kern="0" dirty="0">
              <a:solidFill>
                <a:prstClr val="white"/>
              </a:solidFill>
              <a:latin typeface="微软雅黑" panose="020B0503020204020204" charset="-122"/>
              <a:ea typeface="微软雅黑" panose="020B0503020204020204" charset="-122"/>
            </a:endParaRPr>
          </a:p>
        </p:txBody>
      </p:sp>
      <p:sp>
        <p:nvSpPr>
          <p:cNvPr id="118" name="下箭头 117"/>
          <p:cNvSpPr/>
          <p:nvPr/>
        </p:nvSpPr>
        <p:spPr bwMode="auto">
          <a:xfrm>
            <a:off x="6529949" y="2007878"/>
            <a:ext cx="346167" cy="424845"/>
          </a:xfrm>
          <a:prstGeom prst="downArrow">
            <a:avLst/>
          </a:prstGeom>
          <a:solidFill>
            <a:srgbClr val="00B0F0"/>
          </a:solidFill>
          <a:ln>
            <a:noFill/>
          </a:ln>
        </p:spPr>
        <p:style>
          <a:lnRef idx="2">
            <a:schemeClr val="accent6">
              <a:shade val="50000"/>
            </a:schemeClr>
          </a:lnRef>
          <a:fillRef idx="1">
            <a:schemeClr val="accent6"/>
          </a:fillRef>
          <a:effectRef idx="0">
            <a:schemeClr val="accent6"/>
          </a:effectRef>
          <a:fontRef idx="minor">
            <a:schemeClr val="lt1"/>
          </a:fontRef>
        </p:style>
        <p:txBody>
          <a:bodyPr vert="horz" wrap="square" lIns="91461" tIns="45731" rIns="91461" bIns="45731" numCol="1" rtlCol="0" anchor="ctr" anchorCtr="0" compatLnSpc="1"/>
          <a:lstStyle/>
          <a:p>
            <a:pPr algn="ctr" fontAlgn="auto">
              <a:spcBef>
                <a:spcPts val="0"/>
              </a:spcBef>
              <a:spcAft>
                <a:spcPts val="0"/>
              </a:spcAft>
            </a:pPr>
            <a:endParaRPr lang="zh-CN" altLang="en-US" sz="1600" dirty="0">
              <a:solidFill>
                <a:schemeClr val="bg1"/>
              </a:solidFill>
              <a:latin typeface="微软雅黑" panose="020B0503020204020204" charset="-122"/>
              <a:ea typeface="微软雅黑" panose="020B0503020204020204" charset="-122"/>
            </a:endParaRPr>
          </a:p>
        </p:txBody>
      </p:sp>
      <p:sp>
        <p:nvSpPr>
          <p:cNvPr id="119" name="下箭头 118"/>
          <p:cNvSpPr/>
          <p:nvPr/>
        </p:nvSpPr>
        <p:spPr bwMode="auto">
          <a:xfrm rot="4733392">
            <a:off x="4533891" y="1085924"/>
            <a:ext cx="195504" cy="2104162"/>
          </a:xfrm>
          <a:prstGeom prst="downArrow">
            <a:avLst/>
          </a:prstGeom>
          <a:solidFill>
            <a:srgbClr val="00B0F0"/>
          </a:solidFill>
          <a:ln>
            <a:noFill/>
          </a:ln>
        </p:spPr>
        <p:style>
          <a:lnRef idx="2">
            <a:schemeClr val="accent6">
              <a:shade val="50000"/>
            </a:schemeClr>
          </a:lnRef>
          <a:fillRef idx="1">
            <a:schemeClr val="accent6"/>
          </a:fillRef>
          <a:effectRef idx="0">
            <a:schemeClr val="accent6"/>
          </a:effectRef>
          <a:fontRef idx="minor">
            <a:schemeClr val="lt1"/>
          </a:fontRef>
        </p:style>
        <p:txBody>
          <a:bodyPr vert="horz" wrap="square" lIns="91461" tIns="45731" rIns="91461" bIns="45731" numCol="1" rtlCol="0" anchor="ctr" anchorCtr="0" compatLnSpc="1"/>
          <a:lstStyle/>
          <a:p>
            <a:pPr algn="ctr" fontAlgn="auto">
              <a:spcBef>
                <a:spcPts val="0"/>
              </a:spcBef>
              <a:spcAft>
                <a:spcPts val="0"/>
              </a:spcAft>
            </a:pPr>
            <a:endParaRPr lang="zh-CN" altLang="en-US" sz="1600" dirty="0">
              <a:solidFill>
                <a:schemeClr val="bg1"/>
              </a:solidFill>
              <a:latin typeface="微软雅黑" panose="020B0503020204020204" charset="-122"/>
              <a:ea typeface="微软雅黑" panose="020B0503020204020204" charset="-122"/>
            </a:endParaRPr>
          </a:p>
        </p:txBody>
      </p:sp>
      <p:sp>
        <p:nvSpPr>
          <p:cNvPr id="120" name="下箭头 119"/>
          <p:cNvSpPr/>
          <p:nvPr/>
        </p:nvSpPr>
        <p:spPr bwMode="auto">
          <a:xfrm rot="17043598">
            <a:off x="8609993" y="1210494"/>
            <a:ext cx="202459" cy="1782761"/>
          </a:xfrm>
          <a:prstGeom prst="downArrow">
            <a:avLst/>
          </a:prstGeom>
          <a:solidFill>
            <a:srgbClr val="00B0F0"/>
          </a:solidFill>
          <a:ln>
            <a:noFill/>
          </a:ln>
        </p:spPr>
        <p:style>
          <a:lnRef idx="2">
            <a:schemeClr val="accent6">
              <a:shade val="50000"/>
            </a:schemeClr>
          </a:lnRef>
          <a:fillRef idx="1">
            <a:schemeClr val="accent6"/>
          </a:fillRef>
          <a:effectRef idx="0">
            <a:schemeClr val="accent6"/>
          </a:effectRef>
          <a:fontRef idx="minor">
            <a:schemeClr val="lt1"/>
          </a:fontRef>
        </p:style>
        <p:txBody>
          <a:bodyPr vert="horz" wrap="square" lIns="91461" tIns="45731" rIns="91461" bIns="45731" numCol="1" rtlCol="0" anchor="ctr" anchorCtr="0" compatLnSpc="1"/>
          <a:lstStyle/>
          <a:p>
            <a:pPr algn="ctr" fontAlgn="auto">
              <a:spcBef>
                <a:spcPts val="0"/>
              </a:spcBef>
              <a:spcAft>
                <a:spcPts val="0"/>
              </a:spcAft>
            </a:pPr>
            <a:endParaRPr lang="zh-CN" altLang="en-US" sz="1600" dirty="0">
              <a:solidFill>
                <a:schemeClr val="bg1"/>
              </a:solidFill>
              <a:latin typeface="微软雅黑" panose="020B0503020204020204" charset="-122"/>
              <a:ea typeface="微软雅黑" panose="020B0503020204020204" charset="-122"/>
            </a:endParaRPr>
          </a:p>
        </p:txBody>
      </p:sp>
      <p:sp>
        <p:nvSpPr>
          <p:cNvPr id="121" name="KSO_Shape"/>
          <p:cNvSpPr/>
          <p:nvPr/>
        </p:nvSpPr>
        <p:spPr bwMode="auto">
          <a:xfrm>
            <a:off x="6338807" y="951843"/>
            <a:ext cx="644700" cy="551922"/>
          </a:xfrm>
          <a:custGeom>
            <a:avLst/>
            <a:gdLst>
              <a:gd name="T0" fmla="*/ 1904755 w 1760538"/>
              <a:gd name="T1" fmla="*/ 1433569 h 1384301"/>
              <a:gd name="T2" fmla="*/ 1893230 w 1760538"/>
              <a:gd name="T3" fmla="*/ 1498354 h 1384301"/>
              <a:gd name="T4" fmla="*/ 246 w 1760538"/>
              <a:gd name="T5" fmla="*/ 1489486 h 1384301"/>
              <a:gd name="T6" fmla="*/ 11525 w 1760538"/>
              <a:gd name="T7" fmla="*/ 1424947 h 1384301"/>
              <a:gd name="T8" fmla="*/ 1831627 w 1760538"/>
              <a:gd name="T9" fmla="*/ 1314597 h 1384301"/>
              <a:gd name="T10" fmla="*/ 1824506 w 1760538"/>
              <a:gd name="T11" fmla="*/ 1379052 h 1384301"/>
              <a:gd name="T12" fmla="*/ 73129 w 1760538"/>
              <a:gd name="T13" fmla="*/ 1373258 h 1384301"/>
              <a:gd name="T14" fmla="*/ 80248 w 1760538"/>
              <a:gd name="T15" fmla="*/ 1308562 h 1384301"/>
              <a:gd name="T16" fmla="*/ 1757028 w 1760538"/>
              <a:gd name="T17" fmla="*/ 1194445 h 1384301"/>
              <a:gd name="T18" fmla="*/ 1753592 w 1760538"/>
              <a:gd name="T19" fmla="*/ 1261425 h 1384301"/>
              <a:gd name="T20" fmla="*/ 147974 w 1760538"/>
              <a:gd name="T21" fmla="*/ 1258458 h 1384301"/>
              <a:gd name="T22" fmla="*/ 151410 w 1760538"/>
              <a:gd name="T23" fmla="*/ 1191232 h 1384301"/>
              <a:gd name="T24" fmla="*/ 1689513 w 1760538"/>
              <a:gd name="T25" fmla="*/ 603462 h 1384301"/>
              <a:gd name="T26" fmla="*/ 1707700 w 1760538"/>
              <a:gd name="T27" fmla="*/ 618902 h 1384301"/>
              <a:gd name="T28" fmla="*/ 1703522 w 1760538"/>
              <a:gd name="T29" fmla="*/ 639733 h 1384301"/>
              <a:gd name="T30" fmla="*/ 1679927 w 1760538"/>
              <a:gd name="T31" fmla="*/ 650516 h 1384301"/>
              <a:gd name="T32" fmla="*/ 1653874 w 1760538"/>
              <a:gd name="T33" fmla="*/ 1148260 h 1384301"/>
              <a:gd name="T34" fmla="*/ 1453315 w 1760538"/>
              <a:gd name="T35" fmla="*/ 1148260 h 1384301"/>
              <a:gd name="T36" fmla="*/ 1427262 w 1760538"/>
              <a:gd name="T37" fmla="*/ 650516 h 1384301"/>
              <a:gd name="T38" fmla="*/ 1403913 w 1760538"/>
              <a:gd name="T39" fmla="*/ 639733 h 1384301"/>
              <a:gd name="T40" fmla="*/ 1399980 w 1760538"/>
              <a:gd name="T41" fmla="*/ 618902 h 1384301"/>
              <a:gd name="T42" fmla="*/ 1418168 w 1760538"/>
              <a:gd name="T43" fmla="*/ 603462 h 1384301"/>
              <a:gd name="T44" fmla="*/ 1085101 w 1760538"/>
              <a:gd name="T45" fmla="*/ 602727 h 1384301"/>
              <a:gd name="T46" fmla="*/ 1105500 w 1760538"/>
              <a:gd name="T47" fmla="*/ 616697 h 1384301"/>
              <a:gd name="T48" fmla="*/ 1104026 w 1760538"/>
              <a:gd name="T49" fmla="*/ 637772 h 1384301"/>
              <a:gd name="T50" fmla="*/ 1082151 w 1760538"/>
              <a:gd name="T51" fmla="*/ 650272 h 1384301"/>
              <a:gd name="T52" fmla="*/ 1054869 w 1760538"/>
              <a:gd name="T53" fmla="*/ 1146545 h 1384301"/>
              <a:gd name="T54" fmla="*/ 855047 w 1760538"/>
              <a:gd name="T55" fmla="*/ 1149486 h 1384301"/>
              <a:gd name="T56" fmla="*/ 829240 w 1760538"/>
              <a:gd name="T57" fmla="*/ 650762 h 1384301"/>
              <a:gd name="T58" fmla="*/ 804416 w 1760538"/>
              <a:gd name="T59" fmla="*/ 641694 h 1384301"/>
              <a:gd name="T60" fmla="*/ 797534 w 1760538"/>
              <a:gd name="T61" fmla="*/ 621107 h 1384301"/>
              <a:gd name="T62" fmla="*/ 813756 w 1760538"/>
              <a:gd name="T63" fmla="*/ 604443 h 1384301"/>
              <a:gd name="T64" fmla="*/ 480934 w 1760538"/>
              <a:gd name="T65" fmla="*/ 601992 h 1384301"/>
              <a:gd name="T66" fmla="*/ 502809 w 1760538"/>
              <a:gd name="T67" fmla="*/ 614246 h 1384301"/>
              <a:gd name="T68" fmla="*/ 504283 w 1760538"/>
              <a:gd name="T69" fmla="*/ 635567 h 1384301"/>
              <a:gd name="T70" fmla="*/ 483883 w 1760538"/>
              <a:gd name="T71" fmla="*/ 649536 h 1384301"/>
              <a:gd name="T72" fmla="*/ 455618 w 1760538"/>
              <a:gd name="T73" fmla="*/ 1144584 h 1384301"/>
              <a:gd name="T74" fmla="*/ 257025 w 1760538"/>
              <a:gd name="T75" fmla="*/ 1150711 h 1384301"/>
              <a:gd name="T76" fmla="*/ 245473 w 1760538"/>
              <a:gd name="T77" fmla="*/ 650762 h 1384301"/>
              <a:gd name="T78" fmla="*/ 205411 w 1760538"/>
              <a:gd name="T79" fmla="*/ 643409 h 1384301"/>
              <a:gd name="T80" fmla="*/ 195825 w 1760538"/>
              <a:gd name="T81" fmla="*/ 623558 h 1384301"/>
              <a:gd name="T82" fmla="*/ 210081 w 1760538"/>
              <a:gd name="T83" fmla="*/ 605668 h 1384301"/>
              <a:gd name="T84" fmla="*/ 936917 w 1760538"/>
              <a:gd name="T85" fmla="*/ 195250 h 1384301"/>
              <a:gd name="T86" fmla="*/ 897409 w 1760538"/>
              <a:gd name="T87" fmla="*/ 210703 h 1384301"/>
              <a:gd name="T88" fmla="*/ 868698 w 1760538"/>
              <a:gd name="T89" fmla="*/ 240874 h 1384301"/>
              <a:gd name="T90" fmla="*/ 855200 w 1760538"/>
              <a:gd name="T91" fmla="*/ 281346 h 1384301"/>
              <a:gd name="T92" fmla="*/ 860354 w 1760538"/>
              <a:gd name="T93" fmla="*/ 324517 h 1384301"/>
              <a:gd name="T94" fmla="*/ 882930 w 1760538"/>
              <a:gd name="T95" fmla="*/ 360084 h 1384301"/>
              <a:gd name="T96" fmla="*/ 918513 w 1760538"/>
              <a:gd name="T97" fmla="*/ 382405 h 1384301"/>
              <a:gd name="T98" fmla="*/ 961702 w 1760538"/>
              <a:gd name="T99" fmla="*/ 387802 h 1384301"/>
              <a:gd name="T100" fmla="*/ 1002192 w 1760538"/>
              <a:gd name="T101" fmla="*/ 374311 h 1384301"/>
              <a:gd name="T102" fmla="*/ 1032376 w 1760538"/>
              <a:gd name="T103" fmla="*/ 345612 h 1384301"/>
              <a:gd name="T104" fmla="*/ 1047836 w 1760538"/>
              <a:gd name="T105" fmla="*/ 306120 h 1384301"/>
              <a:gd name="T106" fmla="*/ 1044400 w 1760538"/>
              <a:gd name="T107" fmla="*/ 262213 h 1384301"/>
              <a:gd name="T108" fmla="*/ 1023787 w 1760538"/>
              <a:gd name="T109" fmla="*/ 225910 h 1384301"/>
              <a:gd name="T110" fmla="*/ 989432 w 1760538"/>
              <a:gd name="T111" fmla="*/ 201873 h 1384301"/>
              <a:gd name="T112" fmla="*/ 946734 w 1760538"/>
              <a:gd name="T113" fmla="*/ 194269 h 1384301"/>
              <a:gd name="T114" fmla="*/ 995567 w 1760538"/>
              <a:gd name="T115" fmla="*/ 9811 h 1384301"/>
              <a:gd name="T116" fmla="*/ 1796780 w 1760538"/>
              <a:gd name="T117" fmla="*/ 528842 h 1384301"/>
              <a:gd name="T118" fmla="*/ 1788438 w 1760538"/>
              <a:gd name="T119" fmla="*/ 538899 h 1384301"/>
              <a:gd name="T120" fmla="*/ 114845 w 1760538"/>
              <a:gd name="T121" fmla="*/ 538899 h 1384301"/>
              <a:gd name="T122" fmla="*/ 106747 w 1760538"/>
              <a:gd name="T123" fmla="*/ 528842 h 1384301"/>
              <a:gd name="T124" fmla="*/ 907716 w 1760538"/>
              <a:gd name="T125" fmla="*/ 9811 h 138430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1760538" h="1384301">
                <a:moveTo>
                  <a:pt x="13597" y="1316038"/>
                </a:moveTo>
                <a:lnTo>
                  <a:pt x="1747168" y="1316038"/>
                </a:lnTo>
                <a:lnTo>
                  <a:pt x="1749661" y="1316266"/>
                </a:lnTo>
                <a:lnTo>
                  <a:pt x="1752154" y="1317176"/>
                </a:lnTo>
                <a:lnTo>
                  <a:pt x="1754646" y="1318086"/>
                </a:lnTo>
                <a:lnTo>
                  <a:pt x="1756459" y="1319224"/>
                </a:lnTo>
                <a:lnTo>
                  <a:pt x="1758045" y="1320816"/>
                </a:lnTo>
                <a:lnTo>
                  <a:pt x="1759405" y="1322409"/>
                </a:lnTo>
                <a:lnTo>
                  <a:pt x="1760312" y="1324230"/>
                </a:lnTo>
                <a:lnTo>
                  <a:pt x="1760538" y="1326505"/>
                </a:lnTo>
                <a:lnTo>
                  <a:pt x="1760538" y="1373834"/>
                </a:lnTo>
                <a:lnTo>
                  <a:pt x="1760312" y="1375882"/>
                </a:lnTo>
                <a:lnTo>
                  <a:pt x="1759405" y="1377930"/>
                </a:lnTo>
                <a:lnTo>
                  <a:pt x="1758045" y="1379750"/>
                </a:lnTo>
                <a:lnTo>
                  <a:pt x="1756459" y="1381115"/>
                </a:lnTo>
                <a:lnTo>
                  <a:pt x="1754646" y="1382253"/>
                </a:lnTo>
                <a:lnTo>
                  <a:pt x="1752154" y="1383163"/>
                </a:lnTo>
                <a:lnTo>
                  <a:pt x="1749661" y="1384074"/>
                </a:lnTo>
                <a:lnTo>
                  <a:pt x="1747168" y="1384301"/>
                </a:lnTo>
                <a:lnTo>
                  <a:pt x="13597" y="1384301"/>
                </a:lnTo>
                <a:lnTo>
                  <a:pt x="10651" y="1384074"/>
                </a:lnTo>
                <a:lnTo>
                  <a:pt x="8158" y="1383163"/>
                </a:lnTo>
                <a:lnTo>
                  <a:pt x="6119" y="1382253"/>
                </a:lnTo>
                <a:lnTo>
                  <a:pt x="3853" y="1381115"/>
                </a:lnTo>
                <a:lnTo>
                  <a:pt x="2266" y="1379750"/>
                </a:lnTo>
                <a:lnTo>
                  <a:pt x="1133" y="1377930"/>
                </a:lnTo>
                <a:lnTo>
                  <a:pt x="227" y="1375882"/>
                </a:lnTo>
                <a:lnTo>
                  <a:pt x="0" y="1373834"/>
                </a:lnTo>
                <a:lnTo>
                  <a:pt x="0" y="1326505"/>
                </a:lnTo>
                <a:lnTo>
                  <a:pt x="227" y="1324230"/>
                </a:lnTo>
                <a:lnTo>
                  <a:pt x="1133" y="1322409"/>
                </a:lnTo>
                <a:lnTo>
                  <a:pt x="2266" y="1320816"/>
                </a:lnTo>
                <a:lnTo>
                  <a:pt x="3853" y="1319224"/>
                </a:lnTo>
                <a:lnTo>
                  <a:pt x="6119" y="1318086"/>
                </a:lnTo>
                <a:lnTo>
                  <a:pt x="8158" y="1317176"/>
                </a:lnTo>
                <a:lnTo>
                  <a:pt x="10651" y="1316266"/>
                </a:lnTo>
                <a:lnTo>
                  <a:pt x="13597" y="1316038"/>
                </a:lnTo>
                <a:close/>
                <a:moveTo>
                  <a:pt x="79155" y="1208088"/>
                </a:moveTo>
                <a:lnTo>
                  <a:pt x="1681383" y="1208088"/>
                </a:lnTo>
                <a:lnTo>
                  <a:pt x="1683879" y="1208311"/>
                </a:lnTo>
                <a:lnTo>
                  <a:pt x="1686148" y="1208757"/>
                </a:lnTo>
                <a:lnTo>
                  <a:pt x="1688417" y="1209649"/>
                </a:lnTo>
                <a:lnTo>
                  <a:pt x="1690233" y="1210987"/>
                </a:lnTo>
                <a:lnTo>
                  <a:pt x="1691594" y="1212325"/>
                </a:lnTo>
                <a:lnTo>
                  <a:pt x="1692729" y="1214332"/>
                </a:lnTo>
                <a:lnTo>
                  <a:pt x="1693409" y="1216116"/>
                </a:lnTo>
                <a:lnTo>
                  <a:pt x="1693863" y="1218123"/>
                </a:lnTo>
                <a:lnTo>
                  <a:pt x="1693863" y="1264728"/>
                </a:lnTo>
                <a:lnTo>
                  <a:pt x="1693409" y="1266735"/>
                </a:lnTo>
                <a:lnTo>
                  <a:pt x="1692729" y="1268519"/>
                </a:lnTo>
                <a:lnTo>
                  <a:pt x="1691594" y="1270080"/>
                </a:lnTo>
                <a:lnTo>
                  <a:pt x="1690233" y="1271641"/>
                </a:lnTo>
                <a:lnTo>
                  <a:pt x="1688417" y="1272979"/>
                </a:lnTo>
                <a:lnTo>
                  <a:pt x="1686148" y="1273871"/>
                </a:lnTo>
                <a:lnTo>
                  <a:pt x="1683879" y="1274540"/>
                </a:lnTo>
                <a:lnTo>
                  <a:pt x="1681383" y="1274763"/>
                </a:lnTo>
                <a:lnTo>
                  <a:pt x="79155" y="1274763"/>
                </a:lnTo>
                <a:lnTo>
                  <a:pt x="76432" y="1274540"/>
                </a:lnTo>
                <a:lnTo>
                  <a:pt x="74163" y="1273871"/>
                </a:lnTo>
                <a:lnTo>
                  <a:pt x="72121" y="1272979"/>
                </a:lnTo>
                <a:lnTo>
                  <a:pt x="70533" y="1271641"/>
                </a:lnTo>
                <a:lnTo>
                  <a:pt x="68717" y="1270080"/>
                </a:lnTo>
                <a:lnTo>
                  <a:pt x="67583" y="1268519"/>
                </a:lnTo>
                <a:lnTo>
                  <a:pt x="66902" y="1266735"/>
                </a:lnTo>
                <a:lnTo>
                  <a:pt x="66675" y="1264728"/>
                </a:lnTo>
                <a:lnTo>
                  <a:pt x="66675" y="1218123"/>
                </a:lnTo>
                <a:lnTo>
                  <a:pt x="66902" y="1216116"/>
                </a:lnTo>
                <a:lnTo>
                  <a:pt x="67583" y="1214332"/>
                </a:lnTo>
                <a:lnTo>
                  <a:pt x="68717" y="1212325"/>
                </a:lnTo>
                <a:lnTo>
                  <a:pt x="70533" y="1210987"/>
                </a:lnTo>
                <a:lnTo>
                  <a:pt x="72121" y="1209649"/>
                </a:lnTo>
                <a:lnTo>
                  <a:pt x="74163" y="1208757"/>
                </a:lnTo>
                <a:lnTo>
                  <a:pt x="76432" y="1208311"/>
                </a:lnTo>
                <a:lnTo>
                  <a:pt x="79155" y="1208088"/>
                </a:lnTo>
                <a:close/>
                <a:moveTo>
                  <a:pt x="146278" y="1098550"/>
                </a:moveTo>
                <a:lnTo>
                  <a:pt x="1614262" y="1098550"/>
                </a:lnTo>
                <a:lnTo>
                  <a:pt x="1616530" y="1098778"/>
                </a:lnTo>
                <a:lnTo>
                  <a:pt x="1618571" y="1099463"/>
                </a:lnTo>
                <a:lnTo>
                  <a:pt x="1620612" y="1100376"/>
                </a:lnTo>
                <a:lnTo>
                  <a:pt x="1622426" y="1101746"/>
                </a:lnTo>
                <a:lnTo>
                  <a:pt x="1623787" y="1103344"/>
                </a:lnTo>
                <a:lnTo>
                  <a:pt x="1624694" y="1104942"/>
                </a:lnTo>
                <a:lnTo>
                  <a:pt x="1625374" y="1106769"/>
                </a:lnTo>
                <a:lnTo>
                  <a:pt x="1625601" y="1108824"/>
                </a:lnTo>
                <a:lnTo>
                  <a:pt x="1625601" y="1156539"/>
                </a:lnTo>
                <a:lnTo>
                  <a:pt x="1625374" y="1158594"/>
                </a:lnTo>
                <a:lnTo>
                  <a:pt x="1624694" y="1160420"/>
                </a:lnTo>
                <a:lnTo>
                  <a:pt x="1623787" y="1162475"/>
                </a:lnTo>
                <a:lnTo>
                  <a:pt x="1622426" y="1163845"/>
                </a:lnTo>
                <a:lnTo>
                  <a:pt x="1620612" y="1165215"/>
                </a:lnTo>
                <a:lnTo>
                  <a:pt x="1618571" y="1166128"/>
                </a:lnTo>
                <a:lnTo>
                  <a:pt x="1616530" y="1166585"/>
                </a:lnTo>
                <a:lnTo>
                  <a:pt x="1614262" y="1166813"/>
                </a:lnTo>
                <a:lnTo>
                  <a:pt x="146278" y="1166813"/>
                </a:lnTo>
                <a:lnTo>
                  <a:pt x="143783" y="1166585"/>
                </a:lnTo>
                <a:lnTo>
                  <a:pt x="141742" y="1166128"/>
                </a:lnTo>
                <a:lnTo>
                  <a:pt x="139928" y="1165215"/>
                </a:lnTo>
                <a:lnTo>
                  <a:pt x="138340" y="1163845"/>
                </a:lnTo>
                <a:lnTo>
                  <a:pt x="136753" y="1162475"/>
                </a:lnTo>
                <a:lnTo>
                  <a:pt x="135619" y="1160420"/>
                </a:lnTo>
                <a:lnTo>
                  <a:pt x="135165" y="1158594"/>
                </a:lnTo>
                <a:lnTo>
                  <a:pt x="134938" y="1156539"/>
                </a:lnTo>
                <a:lnTo>
                  <a:pt x="134938" y="1108824"/>
                </a:lnTo>
                <a:lnTo>
                  <a:pt x="135165" y="1106769"/>
                </a:lnTo>
                <a:lnTo>
                  <a:pt x="135619" y="1104942"/>
                </a:lnTo>
                <a:lnTo>
                  <a:pt x="136753" y="1103344"/>
                </a:lnTo>
                <a:lnTo>
                  <a:pt x="138340" y="1101746"/>
                </a:lnTo>
                <a:lnTo>
                  <a:pt x="139928" y="1100376"/>
                </a:lnTo>
                <a:lnTo>
                  <a:pt x="141742" y="1099463"/>
                </a:lnTo>
                <a:lnTo>
                  <a:pt x="143783" y="1098778"/>
                </a:lnTo>
                <a:lnTo>
                  <a:pt x="146278" y="1098550"/>
                </a:lnTo>
                <a:close/>
                <a:moveTo>
                  <a:pt x="1321981" y="555625"/>
                </a:moveTo>
                <a:lnTo>
                  <a:pt x="1549580" y="555625"/>
                </a:lnTo>
                <a:lnTo>
                  <a:pt x="1552533" y="555851"/>
                </a:lnTo>
                <a:lnTo>
                  <a:pt x="1555713" y="556078"/>
                </a:lnTo>
                <a:lnTo>
                  <a:pt x="1558439" y="556757"/>
                </a:lnTo>
                <a:lnTo>
                  <a:pt x="1561392" y="557436"/>
                </a:lnTo>
                <a:lnTo>
                  <a:pt x="1563890" y="558342"/>
                </a:lnTo>
                <a:lnTo>
                  <a:pt x="1566389" y="559473"/>
                </a:lnTo>
                <a:lnTo>
                  <a:pt x="1568887" y="560605"/>
                </a:lnTo>
                <a:lnTo>
                  <a:pt x="1570932" y="562416"/>
                </a:lnTo>
                <a:lnTo>
                  <a:pt x="1572749" y="564001"/>
                </a:lnTo>
                <a:lnTo>
                  <a:pt x="1574339" y="565586"/>
                </a:lnTo>
                <a:lnTo>
                  <a:pt x="1576156" y="567397"/>
                </a:lnTo>
                <a:lnTo>
                  <a:pt x="1577292" y="569661"/>
                </a:lnTo>
                <a:lnTo>
                  <a:pt x="1578200" y="571698"/>
                </a:lnTo>
                <a:lnTo>
                  <a:pt x="1578882" y="573735"/>
                </a:lnTo>
                <a:lnTo>
                  <a:pt x="1579336" y="575999"/>
                </a:lnTo>
                <a:lnTo>
                  <a:pt x="1579563" y="578489"/>
                </a:lnTo>
                <a:lnTo>
                  <a:pt x="1579336" y="580527"/>
                </a:lnTo>
                <a:lnTo>
                  <a:pt x="1578882" y="582791"/>
                </a:lnTo>
                <a:lnTo>
                  <a:pt x="1578200" y="585055"/>
                </a:lnTo>
                <a:lnTo>
                  <a:pt x="1577292" y="587092"/>
                </a:lnTo>
                <a:lnTo>
                  <a:pt x="1576156" y="589129"/>
                </a:lnTo>
                <a:lnTo>
                  <a:pt x="1574339" y="590940"/>
                </a:lnTo>
                <a:lnTo>
                  <a:pt x="1572749" y="592752"/>
                </a:lnTo>
                <a:lnTo>
                  <a:pt x="1570932" y="594336"/>
                </a:lnTo>
                <a:lnTo>
                  <a:pt x="1568887" y="595921"/>
                </a:lnTo>
                <a:lnTo>
                  <a:pt x="1566389" y="597053"/>
                </a:lnTo>
                <a:lnTo>
                  <a:pt x="1563890" y="598185"/>
                </a:lnTo>
                <a:lnTo>
                  <a:pt x="1561392" y="599317"/>
                </a:lnTo>
                <a:lnTo>
                  <a:pt x="1558439" y="599996"/>
                </a:lnTo>
                <a:lnTo>
                  <a:pt x="1555713" y="600675"/>
                </a:lnTo>
                <a:lnTo>
                  <a:pt x="1552533" y="600901"/>
                </a:lnTo>
                <a:lnTo>
                  <a:pt x="1549580" y="601128"/>
                </a:lnTo>
                <a:lnTo>
                  <a:pt x="1533680" y="601128"/>
                </a:lnTo>
                <a:lnTo>
                  <a:pt x="1533680" y="1053211"/>
                </a:lnTo>
                <a:lnTo>
                  <a:pt x="1533680" y="1054117"/>
                </a:lnTo>
                <a:lnTo>
                  <a:pt x="1533453" y="1055249"/>
                </a:lnTo>
                <a:lnTo>
                  <a:pt x="1532999" y="1056154"/>
                </a:lnTo>
                <a:lnTo>
                  <a:pt x="1532317" y="1057286"/>
                </a:lnTo>
                <a:lnTo>
                  <a:pt x="1530500" y="1059097"/>
                </a:lnTo>
                <a:lnTo>
                  <a:pt x="1528456" y="1060682"/>
                </a:lnTo>
                <a:lnTo>
                  <a:pt x="1525957" y="1061814"/>
                </a:lnTo>
                <a:lnTo>
                  <a:pt x="1523004" y="1062946"/>
                </a:lnTo>
                <a:lnTo>
                  <a:pt x="1519824" y="1063399"/>
                </a:lnTo>
                <a:lnTo>
                  <a:pt x="1516417" y="1063625"/>
                </a:lnTo>
                <a:lnTo>
                  <a:pt x="1355599" y="1063625"/>
                </a:lnTo>
                <a:lnTo>
                  <a:pt x="1351964" y="1063399"/>
                </a:lnTo>
                <a:lnTo>
                  <a:pt x="1348784" y="1062946"/>
                </a:lnTo>
                <a:lnTo>
                  <a:pt x="1345831" y="1061814"/>
                </a:lnTo>
                <a:lnTo>
                  <a:pt x="1343106" y="1060682"/>
                </a:lnTo>
                <a:lnTo>
                  <a:pt x="1341061" y="1059097"/>
                </a:lnTo>
                <a:lnTo>
                  <a:pt x="1339471" y="1057286"/>
                </a:lnTo>
                <a:lnTo>
                  <a:pt x="1339017" y="1056154"/>
                </a:lnTo>
                <a:lnTo>
                  <a:pt x="1338563" y="1055249"/>
                </a:lnTo>
                <a:lnTo>
                  <a:pt x="1338336" y="1054117"/>
                </a:lnTo>
                <a:lnTo>
                  <a:pt x="1338336" y="1053211"/>
                </a:lnTo>
                <a:lnTo>
                  <a:pt x="1338336" y="601128"/>
                </a:lnTo>
                <a:lnTo>
                  <a:pt x="1321981" y="601128"/>
                </a:lnTo>
                <a:lnTo>
                  <a:pt x="1319028" y="600901"/>
                </a:lnTo>
                <a:lnTo>
                  <a:pt x="1316075" y="600675"/>
                </a:lnTo>
                <a:lnTo>
                  <a:pt x="1313123" y="599996"/>
                </a:lnTo>
                <a:lnTo>
                  <a:pt x="1310624" y="599317"/>
                </a:lnTo>
                <a:lnTo>
                  <a:pt x="1307671" y="598185"/>
                </a:lnTo>
                <a:lnTo>
                  <a:pt x="1305400" y="597053"/>
                </a:lnTo>
                <a:lnTo>
                  <a:pt x="1303128" y="595921"/>
                </a:lnTo>
                <a:lnTo>
                  <a:pt x="1301084" y="594336"/>
                </a:lnTo>
                <a:lnTo>
                  <a:pt x="1299040" y="592752"/>
                </a:lnTo>
                <a:lnTo>
                  <a:pt x="1297450" y="590940"/>
                </a:lnTo>
                <a:lnTo>
                  <a:pt x="1295860" y="589129"/>
                </a:lnTo>
                <a:lnTo>
                  <a:pt x="1294724" y="587092"/>
                </a:lnTo>
                <a:lnTo>
                  <a:pt x="1293815" y="585055"/>
                </a:lnTo>
                <a:lnTo>
                  <a:pt x="1292680" y="582791"/>
                </a:lnTo>
                <a:lnTo>
                  <a:pt x="1292225" y="580527"/>
                </a:lnTo>
                <a:lnTo>
                  <a:pt x="1292225" y="578489"/>
                </a:lnTo>
                <a:lnTo>
                  <a:pt x="1292225" y="575999"/>
                </a:lnTo>
                <a:lnTo>
                  <a:pt x="1292680" y="573735"/>
                </a:lnTo>
                <a:lnTo>
                  <a:pt x="1293815" y="571698"/>
                </a:lnTo>
                <a:lnTo>
                  <a:pt x="1294724" y="569661"/>
                </a:lnTo>
                <a:lnTo>
                  <a:pt x="1295860" y="567397"/>
                </a:lnTo>
                <a:lnTo>
                  <a:pt x="1297450" y="565586"/>
                </a:lnTo>
                <a:lnTo>
                  <a:pt x="1299040" y="564001"/>
                </a:lnTo>
                <a:lnTo>
                  <a:pt x="1301084" y="562416"/>
                </a:lnTo>
                <a:lnTo>
                  <a:pt x="1303128" y="560605"/>
                </a:lnTo>
                <a:lnTo>
                  <a:pt x="1305400" y="559473"/>
                </a:lnTo>
                <a:lnTo>
                  <a:pt x="1307671" y="558342"/>
                </a:lnTo>
                <a:lnTo>
                  <a:pt x="1310624" y="557436"/>
                </a:lnTo>
                <a:lnTo>
                  <a:pt x="1313123" y="556757"/>
                </a:lnTo>
                <a:lnTo>
                  <a:pt x="1316075" y="556078"/>
                </a:lnTo>
                <a:lnTo>
                  <a:pt x="1319028" y="555851"/>
                </a:lnTo>
                <a:lnTo>
                  <a:pt x="1321981" y="555625"/>
                </a:lnTo>
                <a:close/>
                <a:moveTo>
                  <a:pt x="766356" y="555625"/>
                </a:moveTo>
                <a:lnTo>
                  <a:pt x="993955" y="555625"/>
                </a:lnTo>
                <a:lnTo>
                  <a:pt x="996908" y="555851"/>
                </a:lnTo>
                <a:lnTo>
                  <a:pt x="1000088" y="556078"/>
                </a:lnTo>
                <a:lnTo>
                  <a:pt x="1002814" y="556757"/>
                </a:lnTo>
                <a:lnTo>
                  <a:pt x="1005767" y="557436"/>
                </a:lnTo>
                <a:lnTo>
                  <a:pt x="1008265" y="558342"/>
                </a:lnTo>
                <a:lnTo>
                  <a:pt x="1010764" y="559473"/>
                </a:lnTo>
                <a:lnTo>
                  <a:pt x="1013035" y="560605"/>
                </a:lnTo>
                <a:lnTo>
                  <a:pt x="1015080" y="562416"/>
                </a:lnTo>
                <a:lnTo>
                  <a:pt x="1017124" y="564001"/>
                </a:lnTo>
                <a:lnTo>
                  <a:pt x="1018714" y="565586"/>
                </a:lnTo>
                <a:lnTo>
                  <a:pt x="1020304" y="567397"/>
                </a:lnTo>
                <a:lnTo>
                  <a:pt x="1021667" y="569661"/>
                </a:lnTo>
                <a:lnTo>
                  <a:pt x="1022575" y="571698"/>
                </a:lnTo>
                <a:lnTo>
                  <a:pt x="1023257" y="573735"/>
                </a:lnTo>
                <a:lnTo>
                  <a:pt x="1023711" y="575999"/>
                </a:lnTo>
                <a:lnTo>
                  <a:pt x="1023938" y="578489"/>
                </a:lnTo>
                <a:lnTo>
                  <a:pt x="1023711" y="580527"/>
                </a:lnTo>
                <a:lnTo>
                  <a:pt x="1023257" y="582791"/>
                </a:lnTo>
                <a:lnTo>
                  <a:pt x="1022575" y="585055"/>
                </a:lnTo>
                <a:lnTo>
                  <a:pt x="1021667" y="587092"/>
                </a:lnTo>
                <a:lnTo>
                  <a:pt x="1020304" y="589129"/>
                </a:lnTo>
                <a:lnTo>
                  <a:pt x="1018714" y="590940"/>
                </a:lnTo>
                <a:lnTo>
                  <a:pt x="1017124" y="592752"/>
                </a:lnTo>
                <a:lnTo>
                  <a:pt x="1015080" y="594336"/>
                </a:lnTo>
                <a:lnTo>
                  <a:pt x="1013035" y="595921"/>
                </a:lnTo>
                <a:lnTo>
                  <a:pt x="1010764" y="597053"/>
                </a:lnTo>
                <a:lnTo>
                  <a:pt x="1008265" y="598185"/>
                </a:lnTo>
                <a:lnTo>
                  <a:pt x="1005767" y="599317"/>
                </a:lnTo>
                <a:lnTo>
                  <a:pt x="1002814" y="599996"/>
                </a:lnTo>
                <a:lnTo>
                  <a:pt x="1000088" y="600675"/>
                </a:lnTo>
                <a:lnTo>
                  <a:pt x="996908" y="600901"/>
                </a:lnTo>
                <a:lnTo>
                  <a:pt x="993955" y="601128"/>
                </a:lnTo>
                <a:lnTo>
                  <a:pt x="978055" y="601128"/>
                </a:lnTo>
                <a:lnTo>
                  <a:pt x="978055" y="1053211"/>
                </a:lnTo>
                <a:lnTo>
                  <a:pt x="978055" y="1054117"/>
                </a:lnTo>
                <a:lnTo>
                  <a:pt x="977601" y="1055249"/>
                </a:lnTo>
                <a:lnTo>
                  <a:pt x="977374" y="1056154"/>
                </a:lnTo>
                <a:lnTo>
                  <a:pt x="976692" y="1057286"/>
                </a:lnTo>
                <a:lnTo>
                  <a:pt x="974875" y="1059097"/>
                </a:lnTo>
                <a:lnTo>
                  <a:pt x="972831" y="1060682"/>
                </a:lnTo>
                <a:lnTo>
                  <a:pt x="970332" y="1061814"/>
                </a:lnTo>
                <a:lnTo>
                  <a:pt x="967379" y="1062946"/>
                </a:lnTo>
                <a:lnTo>
                  <a:pt x="964199" y="1063399"/>
                </a:lnTo>
                <a:lnTo>
                  <a:pt x="960792" y="1063625"/>
                </a:lnTo>
                <a:lnTo>
                  <a:pt x="799974" y="1063625"/>
                </a:lnTo>
                <a:lnTo>
                  <a:pt x="796339" y="1063399"/>
                </a:lnTo>
                <a:lnTo>
                  <a:pt x="793159" y="1062946"/>
                </a:lnTo>
                <a:lnTo>
                  <a:pt x="790206" y="1061814"/>
                </a:lnTo>
                <a:lnTo>
                  <a:pt x="787481" y="1060682"/>
                </a:lnTo>
                <a:lnTo>
                  <a:pt x="785436" y="1059097"/>
                </a:lnTo>
                <a:lnTo>
                  <a:pt x="783846" y="1057286"/>
                </a:lnTo>
                <a:lnTo>
                  <a:pt x="783392" y="1056154"/>
                </a:lnTo>
                <a:lnTo>
                  <a:pt x="782938" y="1055249"/>
                </a:lnTo>
                <a:lnTo>
                  <a:pt x="782711" y="1054117"/>
                </a:lnTo>
                <a:lnTo>
                  <a:pt x="782711" y="1053211"/>
                </a:lnTo>
                <a:lnTo>
                  <a:pt x="782711" y="601128"/>
                </a:lnTo>
                <a:lnTo>
                  <a:pt x="766356" y="601128"/>
                </a:lnTo>
                <a:lnTo>
                  <a:pt x="763403" y="600901"/>
                </a:lnTo>
                <a:lnTo>
                  <a:pt x="760450" y="600675"/>
                </a:lnTo>
                <a:lnTo>
                  <a:pt x="757498" y="599996"/>
                </a:lnTo>
                <a:lnTo>
                  <a:pt x="754772" y="599317"/>
                </a:lnTo>
                <a:lnTo>
                  <a:pt x="752046" y="598185"/>
                </a:lnTo>
                <a:lnTo>
                  <a:pt x="749775" y="597053"/>
                </a:lnTo>
                <a:lnTo>
                  <a:pt x="747503" y="595921"/>
                </a:lnTo>
                <a:lnTo>
                  <a:pt x="745459" y="594336"/>
                </a:lnTo>
                <a:lnTo>
                  <a:pt x="743415" y="592752"/>
                </a:lnTo>
                <a:lnTo>
                  <a:pt x="741597" y="590940"/>
                </a:lnTo>
                <a:lnTo>
                  <a:pt x="740235" y="589129"/>
                </a:lnTo>
                <a:lnTo>
                  <a:pt x="739099" y="587092"/>
                </a:lnTo>
                <a:lnTo>
                  <a:pt x="737963" y="585055"/>
                </a:lnTo>
                <a:lnTo>
                  <a:pt x="737055" y="582791"/>
                </a:lnTo>
                <a:lnTo>
                  <a:pt x="736600" y="580527"/>
                </a:lnTo>
                <a:lnTo>
                  <a:pt x="736600" y="578489"/>
                </a:lnTo>
                <a:lnTo>
                  <a:pt x="736600" y="575999"/>
                </a:lnTo>
                <a:lnTo>
                  <a:pt x="737055" y="573735"/>
                </a:lnTo>
                <a:lnTo>
                  <a:pt x="737963" y="571698"/>
                </a:lnTo>
                <a:lnTo>
                  <a:pt x="739099" y="569661"/>
                </a:lnTo>
                <a:lnTo>
                  <a:pt x="740235" y="567397"/>
                </a:lnTo>
                <a:lnTo>
                  <a:pt x="741597" y="565586"/>
                </a:lnTo>
                <a:lnTo>
                  <a:pt x="743415" y="564001"/>
                </a:lnTo>
                <a:lnTo>
                  <a:pt x="745459" y="562416"/>
                </a:lnTo>
                <a:lnTo>
                  <a:pt x="747503" y="560605"/>
                </a:lnTo>
                <a:lnTo>
                  <a:pt x="749775" y="559473"/>
                </a:lnTo>
                <a:lnTo>
                  <a:pt x="752046" y="558342"/>
                </a:lnTo>
                <a:lnTo>
                  <a:pt x="754772" y="557436"/>
                </a:lnTo>
                <a:lnTo>
                  <a:pt x="757498" y="556757"/>
                </a:lnTo>
                <a:lnTo>
                  <a:pt x="760450" y="556078"/>
                </a:lnTo>
                <a:lnTo>
                  <a:pt x="763403" y="555851"/>
                </a:lnTo>
                <a:lnTo>
                  <a:pt x="766356" y="555625"/>
                </a:lnTo>
                <a:close/>
                <a:moveTo>
                  <a:pt x="210731" y="555625"/>
                </a:moveTo>
                <a:lnTo>
                  <a:pt x="438330" y="555625"/>
                </a:lnTo>
                <a:lnTo>
                  <a:pt x="441510" y="555851"/>
                </a:lnTo>
                <a:lnTo>
                  <a:pt x="444463" y="556078"/>
                </a:lnTo>
                <a:lnTo>
                  <a:pt x="447189" y="556757"/>
                </a:lnTo>
                <a:lnTo>
                  <a:pt x="450142" y="557436"/>
                </a:lnTo>
                <a:lnTo>
                  <a:pt x="452640" y="558342"/>
                </a:lnTo>
                <a:lnTo>
                  <a:pt x="455139" y="559473"/>
                </a:lnTo>
                <a:lnTo>
                  <a:pt x="457410" y="560605"/>
                </a:lnTo>
                <a:lnTo>
                  <a:pt x="459455" y="562416"/>
                </a:lnTo>
                <a:lnTo>
                  <a:pt x="461499" y="564001"/>
                </a:lnTo>
                <a:lnTo>
                  <a:pt x="463089" y="565586"/>
                </a:lnTo>
                <a:lnTo>
                  <a:pt x="464679" y="567397"/>
                </a:lnTo>
                <a:lnTo>
                  <a:pt x="466042" y="569661"/>
                </a:lnTo>
                <a:lnTo>
                  <a:pt x="466950" y="571698"/>
                </a:lnTo>
                <a:lnTo>
                  <a:pt x="467632" y="573735"/>
                </a:lnTo>
                <a:lnTo>
                  <a:pt x="468086" y="575999"/>
                </a:lnTo>
                <a:lnTo>
                  <a:pt x="468313" y="578489"/>
                </a:lnTo>
                <a:lnTo>
                  <a:pt x="468086" y="580527"/>
                </a:lnTo>
                <a:lnTo>
                  <a:pt x="467632" y="582791"/>
                </a:lnTo>
                <a:lnTo>
                  <a:pt x="466950" y="585055"/>
                </a:lnTo>
                <a:lnTo>
                  <a:pt x="466042" y="587092"/>
                </a:lnTo>
                <a:lnTo>
                  <a:pt x="464679" y="589129"/>
                </a:lnTo>
                <a:lnTo>
                  <a:pt x="463089" y="590940"/>
                </a:lnTo>
                <a:lnTo>
                  <a:pt x="461499" y="592752"/>
                </a:lnTo>
                <a:lnTo>
                  <a:pt x="459455" y="594336"/>
                </a:lnTo>
                <a:lnTo>
                  <a:pt x="457410" y="595921"/>
                </a:lnTo>
                <a:lnTo>
                  <a:pt x="455139" y="597053"/>
                </a:lnTo>
                <a:lnTo>
                  <a:pt x="452640" y="598185"/>
                </a:lnTo>
                <a:lnTo>
                  <a:pt x="450142" y="599317"/>
                </a:lnTo>
                <a:lnTo>
                  <a:pt x="447189" y="599996"/>
                </a:lnTo>
                <a:lnTo>
                  <a:pt x="444463" y="600675"/>
                </a:lnTo>
                <a:lnTo>
                  <a:pt x="441510" y="600901"/>
                </a:lnTo>
                <a:lnTo>
                  <a:pt x="438330" y="601128"/>
                </a:lnTo>
                <a:lnTo>
                  <a:pt x="422430" y="601128"/>
                </a:lnTo>
                <a:lnTo>
                  <a:pt x="422430" y="1053211"/>
                </a:lnTo>
                <a:lnTo>
                  <a:pt x="422203" y="1054117"/>
                </a:lnTo>
                <a:lnTo>
                  <a:pt x="421976" y="1055249"/>
                </a:lnTo>
                <a:lnTo>
                  <a:pt x="421749" y="1056154"/>
                </a:lnTo>
                <a:lnTo>
                  <a:pt x="421067" y="1057286"/>
                </a:lnTo>
                <a:lnTo>
                  <a:pt x="419477" y="1059097"/>
                </a:lnTo>
                <a:lnTo>
                  <a:pt x="417206" y="1060682"/>
                </a:lnTo>
                <a:lnTo>
                  <a:pt x="414707" y="1061814"/>
                </a:lnTo>
                <a:lnTo>
                  <a:pt x="411981" y="1062946"/>
                </a:lnTo>
                <a:lnTo>
                  <a:pt x="408574" y="1063399"/>
                </a:lnTo>
                <a:lnTo>
                  <a:pt x="405167" y="1063625"/>
                </a:lnTo>
                <a:lnTo>
                  <a:pt x="244349" y="1063625"/>
                </a:lnTo>
                <a:lnTo>
                  <a:pt x="240941" y="1063399"/>
                </a:lnTo>
                <a:lnTo>
                  <a:pt x="237534" y="1062946"/>
                </a:lnTo>
                <a:lnTo>
                  <a:pt x="234581" y="1061814"/>
                </a:lnTo>
                <a:lnTo>
                  <a:pt x="231856" y="1060682"/>
                </a:lnTo>
                <a:lnTo>
                  <a:pt x="229811" y="1059097"/>
                </a:lnTo>
                <a:lnTo>
                  <a:pt x="228221" y="1057286"/>
                </a:lnTo>
                <a:lnTo>
                  <a:pt x="227767" y="1056154"/>
                </a:lnTo>
                <a:lnTo>
                  <a:pt x="227313" y="1055249"/>
                </a:lnTo>
                <a:lnTo>
                  <a:pt x="227086" y="1054117"/>
                </a:lnTo>
                <a:lnTo>
                  <a:pt x="226858" y="1053211"/>
                </a:lnTo>
                <a:lnTo>
                  <a:pt x="226858" y="601128"/>
                </a:lnTo>
                <a:lnTo>
                  <a:pt x="210731" y="601128"/>
                </a:lnTo>
                <a:lnTo>
                  <a:pt x="207778" y="600901"/>
                </a:lnTo>
                <a:lnTo>
                  <a:pt x="204825" y="600675"/>
                </a:lnTo>
                <a:lnTo>
                  <a:pt x="201873" y="599996"/>
                </a:lnTo>
                <a:lnTo>
                  <a:pt x="199147" y="599317"/>
                </a:lnTo>
                <a:lnTo>
                  <a:pt x="196648" y="598185"/>
                </a:lnTo>
                <a:lnTo>
                  <a:pt x="194150" y="597053"/>
                </a:lnTo>
                <a:lnTo>
                  <a:pt x="191878" y="595921"/>
                </a:lnTo>
                <a:lnTo>
                  <a:pt x="189834" y="594336"/>
                </a:lnTo>
                <a:lnTo>
                  <a:pt x="187790" y="592752"/>
                </a:lnTo>
                <a:lnTo>
                  <a:pt x="185972" y="590940"/>
                </a:lnTo>
                <a:lnTo>
                  <a:pt x="184610" y="589129"/>
                </a:lnTo>
                <a:lnTo>
                  <a:pt x="183474" y="587092"/>
                </a:lnTo>
                <a:lnTo>
                  <a:pt x="182338" y="585055"/>
                </a:lnTo>
                <a:lnTo>
                  <a:pt x="181657" y="582791"/>
                </a:lnTo>
                <a:lnTo>
                  <a:pt x="180975" y="580527"/>
                </a:lnTo>
                <a:lnTo>
                  <a:pt x="180975" y="578489"/>
                </a:lnTo>
                <a:lnTo>
                  <a:pt x="180975" y="575999"/>
                </a:lnTo>
                <a:lnTo>
                  <a:pt x="181657" y="573735"/>
                </a:lnTo>
                <a:lnTo>
                  <a:pt x="182338" y="571698"/>
                </a:lnTo>
                <a:lnTo>
                  <a:pt x="183474" y="569661"/>
                </a:lnTo>
                <a:lnTo>
                  <a:pt x="184610" y="567397"/>
                </a:lnTo>
                <a:lnTo>
                  <a:pt x="185972" y="565586"/>
                </a:lnTo>
                <a:lnTo>
                  <a:pt x="187790" y="564001"/>
                </a:lnTo>
                <a:lnTo>
                  <a:pt x="189834" y="562416"/>
                </a:lnTo>
                <a:lnTo>
                  <a:pt x="191878" y="560605"/>
                </a:lnTo>
                <a:lnTo>
                  <a:pt x="194150" y="559473"/>
                </a:lnTo>
                <a:lnTo>
                  <a:pt x="196648" y="558342"/>
                </a:lnTo>
                <a:lnTo>
                  <a:pt x="199147" y="557436"/>
                </a:lnTo>
                <a:lnTo>
                  <a:pt x="201873" y="556757"/>
                </a:lnTo>
                <a:lnTo>
                  <a:pt x="204825" y="556078"/>
                </a:lnTo>
                <a:lnTo>
                  <a:pt x="207778" y="555851"/>
                </a:lnTo>
                <a:lnTo>
                  <a:pt x="210731" y="555625"/>
                </a:lnTo>
                <a:close/>
                <a:moveTo>
                  <a:pt x="874940" y="179452"/>
                </a:moveTo>
                <a:lnTo>
                  <a:pt x="870631" y="179905"/>
                </a:lnTo>
                <a:lnTo>
                  <a:pt x="865868" y="180358"/>
                </a:lnTo>
                <a:lnTo>
                  <a:pt x="861332" y="181038"/>
                </a:lnTo>
                <a:lnTo>
                  <a:pt x="857250" y="182171"/>
                </a:lnTo>
                <a:lnTo>
                  <a:pt x="852941" y="183303"/>
                </a:lnTo>
                <a:lnTo>
                  <a:pt x="848859" y="184890"/>
                </a:lnTo>
                <a:lnTo>
                  <a:pt x="844550" y="186476"/>
                </a:lnTo>
                <a:lnTo>
                  <a:pt x="840468" y="188288"/>
                </a:lnTo>
                <a:lnTo>
                  <a:pt x="836840" y="190101"/>
                </a:lnTo>
                <a:lnTo>
                  <a:pt x="832984" y="192367"/>
                </a:lnTo>
                <a:lnTo>
                  <a:pt x="829356" y="194633"/>
                </a:lnTo>
                <a:lnTo>
                  <a:pt x="825727" y="197125"/>
                </a:lnTo>
                <a:lnTo>
                  <a:pt x="822552" y="199844"/>
                </a:lnTo>
                <a:lnTo>
                  <a:pt x="819377" y="202563"/>
                </a:lnTo>
                <a:lnTo>
                  <a:pt x="815975" y="205508"/>
                </a:lnTo>
                <a:lnTo>
                  <a:pt x="813254" y="208680"/>
                </a:lnTo>
                <a:lnTo>
                  <a:pt x="810306" y="211853"/>
                </a:lnTo>
                <a:lnTo>
                  <a:pt x="807584" y="215478"/>
                </a:lnTo>
                <a:lnTo>
                  <a:pt x="805316" y="218877"/>
                </a:lnTo>
                <a:lnTo>
                  <a:pt x="802822" y="222502"/>
                </a:lnTo>
                <a:lnTo>
                  <a:pt x="800554" y="226354"/>
                </a:lnTo>
                <a:lnTo>
                  <a:pt x="798740" y="230206"/>
                </a:lnTo>
                <a:lnTo>
                  <a:pt x="796925" y="234057"/>
                </a:lnTo>
                <a:lnTo>
                  <a:pt x="795111" y="238136"/>
                </a:lnTo>
                <a:lnTo>
                  <a:pt x="793750" y="242214"/>
                </a:lnTo>
                <a:lnTo>
                  <a:pt x="792616" y="246746"/>
                </a:lnTo>
                <a:lnTo>
                  <a:pt x="791709" y="251051"/>
                </a:lnTo>
                <a:lnTo>
                  <a:pt x="790802" y="255356"/>
                </a:lnTo>
                <a:lnTo>
                  <a:pt x="790348" y="259888"/>
                </a:lnTo>
                <a:lnTo>
                  <a:pt x="789895" y="264419"/>
                </a:lnTo>
                <a:lnTo>
                  <a:pt x="789895" y="268951"/>
                </a:lnTo>
                <a:lnTo>
                  <a:pt x="789895" y="273709"/>
                </a:lnTo>
                <a:lnTo>
                  <a:pt x="790348" y="278241"/>
                </a:lnTo>
                <a:lnTo>
                  <a:pt x="790802" y="282772"/>
                </a:lnTo>
                <a:lnTo>
                  <a:pt x="791709" y="287304"/>
                </a:lnTo>
                <a:lnTo>
                  <a:pt x="792616" y="291382"/>
                </a:lnTo>
                <a:lnTo>
                  <a:pt x="793750" y="295914"/>
                </a:lnTo>
                <a:lnTo>
                  <a:pt x="795111" y="299766"/>
                </a:lnTo>
                <a:lnTo>
                  <a:pt x="796925" y="304071"/>
                </a:lnTo>
                <a:lnTo>
                  <a:pt x="798740" y="307923"/>
                </a:lnTo>
                <a:lnTo>
                  <a:pt x="800554" y="311775"/>
                </a:lnTo>
                <a:lnTo>
                  <a:pt x="802822" y="315400"/>
                </a:lnTo>
                <a:lnTo>
                  <a:pt x="805316" y="319252"/>
                </a:lnTo>
                <a:lnTo>
                  <a:pt x="807584" y="322650"/>
                </a:lnTo>
                <a:lnTo>
                  <a:pt x="810306" y="326276"/>
                </a:lnTo>
                <a:lnTo>
                  <a:pt x="813254" y="329448"/>
                </a:lnTo>
                <a:lnTo>
                  <a:pt x="815975" y="332620"/>
                </a:lnTo>
                <a:lnTo>
                  <a:pt x="819377" y="335566"/>
                </a:lnTo>
                <a:lnTo>
                  <a:pt x="822552" y="338285"/>
                </a:lnTo>
                <a:lnTo>
                  <a:pt x="825727" y="341003"/>
                </a:lnTo>
                <a:lnTo>
                  <a:pt x="829356" y="343496"/>
                </a:lnTo>
                <a:lnTo>
                  <a:pt x="832984" y="345762"/>
                </a:lnTo>
                <a:lnTo>
                  <a:pt x="836840" y="348027"/>
                </a:lnTo>
                <a:lnTo>
                  <a:pt x="840468" y="349840"/>
                </a:lnTo>
                <a:lnTo>
                  <a:pt x="844550" y="351653"/>
                </a:lnTo>
                <a:lnTo>
                  <a:pt x="848859" y="353239"/>
                </a:lnTo>
                <a:lnTo>
                  <a:pt x="852941" y="354825"/>
                </a:lnTo>
                <a:lnTo>
                  <a:pt x="857250" y="355958"/>
                </a:lnTo>
                <a:lnTo>
                  <a:pt x="861332" y="356864"/>
                </a:lnTo>
                <a:lnTo>
                  <a:pt x="865868" y="357770"/>
                </a:lnTo>
                <a:lnTo>
                  <a:pt x="870631" y="358224"/>
                </a:lnTo>
                <a:lnTo>
                  <a:pt x="874940" y="358677"/>
                </a:lnTo>
                <a:lnTo>
                  <a:pt x="879702" y="358677"/>
                </a:lnTo>
                <a:lnTo>
                  <a:pt x="884238" y="358677"/>
                </a:lnTo>
                <a:lnTo>
                  <a:pt x="888773" y="358224"/>
                </a:lnTo>
                <a:lnTo>
                  <a:pt x="893309" y="357770"/>
                </a:lnTo>
                <a:lnTo>
                  <a:pt x="897618" y="356864"/>
                </a:lnTo>
                <a:lnTo>
                  <a:pt x="902154" y="355958"/>
                </a:lnTo>
                <a:lnTo>
                  <a:pt x="906236" y="354825"/>
                </a:lnTo>
                <a:lnTo>
                  <a:pt x="910545" y="353239"/>
                </a:lnTo>
                <a:lnTo>
                  <a:pt x="914400" y="351653"/>
                </a:lnTo>
                <a:lnTo>
                  <a:pt x="918482" y="349840"/>
                </a:lnTo>
                <a:lnTo>
                  <a:pt x="922565" y="348027"/>
                </a:lnTo>
                <a:lnTo>
                  <a:pt x="926193" y="345762"/>
                </a:lnTo>
                <a:lnTo>
                  <a:pt x="929822" y="343496"/>
                </a:lnTo>
                <a:lnTo>
                  <a:pt x="933223" y="341003"/>
                </a:lnTo>
                <a:lnTo>
                  <a:pt x="936625" y="338285"/>
                </a:lnTo>
                <a:lnTo>
                  <a:pt x="940027" y="335566"/>
                </a:lnTo>
                <a:lnTo>
                  <a:pt x="942975" y="332620"/>
                </a:lnTo>
                <a:lnTo>
                  <a:pt x="946150" y="329448"/>
                </a:lnTo>
                <a:lnTo>
                  <a:pt x="948872" y="326276"/>
                </a:lnTo>
                <a:lnTo>
                  <a:pt x="951366" y="322650"/>
                </a:lnTo>
                <a:lnTo>
                  <a:pt x="954088" y="319252"/>
                </a:lnTo>
                <a:lnTo>
                  <a:pt x="956356" y="315400"/>
                </a:lnTo>
                <a:lnTo>
                  <a:pt x="958397" y="311775"/>
                </a:lnTo>
                <a:lnTo>
                  <a:pt x="960665" y="307923"/>
                </a:lnTo>
                <a:lnTo>
                  <a:pt x="962252" y="304071"/>
                </a:lnTo>
                <a:lnTo>
                  <a:pt x="963840" y="299766"/>
                </a:lnTo>
                <a:lnTo>
                  <a:pt x="965200" y="295914"/>
                </a:lnTo>
                <a:lnTo>
                  <a:pt x="966334" y="291382"/>
                </a:lnTo>
                <a:lnTo>
                  <a:pt x="967695" y="287304"/>
                </a:lnTo>
                <a:lnTo>
                  <a:pt x="968375" y="282772"/>
                </a:lnTo>
                <a:lnTo>
                  <a:pt x="969056" y="278241"/>
                </a:lnTo>
                <a:lnTo>
                  <a:pt x="969282" y="273709"/>
                </a:lnTo>
                <a:lnTo>
                  <a:pt x="969509" y="268951"/>
                </a:lnTo>
                <a:lnTo>
                  <a:pt x="969282" y="264419"/>
                </a:lnTo>
                <a:lnTo>
                  <a:pt x="969056" y="259888"/>
                </a:lnTo>
                <a:lnTo>
                  <a:pt x="968375" y="255356"/>
                </a:lnTo>
                <a:lnTo>
                  <a:pt x="967695" y="251051"/>
                </a:lnTo>
                <a:lnTo>
                  <a:pt x="966334" y="246746"/>
                </a:lnTo>
                <a:lnTo>
                  <a:pt x="965200" y="242214"/>
                </a:lnTo>
                <a:lnTo>
                  <a:pt x="963840" y="238136"/>
                </a:lnTo>
                <a:lnTo>
                  <a:pt x="962252" y="234057"/>
                </a:lnTo>
                <a:lnTo>
                  <a:pt x="960665" y="230206"/>
                </a:lnTo>
                <a:lnTo>
                  <a:pt x="958397" y="226354"/>
                </a:lnTo>
                <a:lnTo>
                  <a:pt x="956356" y="222502"/>
                </a:lnTo>
                <a:lnTo>
                  <a:pt x="954088" y="218877"/>
                </a:lnTo>
                <a:lnTo>
                  <a:pt x="951366" y="215478"/>
                </a:lnTo>
                <a:lnTo>
                  <a:pt x="948872" y="211853"/>
                </a:lnTo>
                <a:lnTo>
                  <a:pt x="946150" y="208680"/>
                </a:lnTo>
                <a:lnTo>
                  <a:pt x="942975" y="205508"/>
                </a:lnTo>
                <a:lnTo>
                  <a:pt x="940027" y="202563"/>
                </a:lnTo>
                <a:lnTo>
                  <a:pt x="936625" y="199844"/>
                </a:lnTo>
                <a:lnTo>
                  <a:pt x="933223" y="197125"/>
                </a:lnTo>
                <a:lnTo>
                  <a:pt x="929822" y="194633"/>
                </a:lnTo>
                <a:lnTo>
                  <a:pt x="926193" y="192367"/>
                </a:lnTo>
                <a:lnTo>
                  <a:pt x="922565" y="190101"/>
                </a:lnTo>
                <a:lnTo>
                  <a:pt x="918482" y="188288"/>
                </a:lnTo>
                <a:lnTo>
                  <a:pt x="914400" y="186476"/>
                </a:lnTo>
                <a:lnTo>
                  <a:pt x="910545" y="184890"/>
                </a:lnTo>
                <a:lnTo>
                  <a:pt x="906236" y="183303"/>
                </a:lnTo>
                <a:lnTo>
                  <a:pt x="902154" y="182171"/>
                </a:lnTo>
                <a:lnTo>
                  <a:pt x="897618" y="181038"/>
                </a:lnTo>
                <a:lnTo>
                  <a:pt x="893309" y="180358"/>
                </a:lnTo>
                <a:lnTo>
                  <a:pt x="888773" y="179905"/>
                </a:lnTo>
                <a:lnTo>
                  <a:pt x="884238" y="179452"/>
                </a:lnTo>
                <a:lnTo>
                  <a:pt x="879702" y="179452"/>
                </a:lnTo>
                <a:lnTo>
                  <a:pt x="874940" y="179452"/>
                </a:lnTo>
                <a:close/>
                <a:moveTo>
                  <a:pt x="873352" y="0"/>
                </a:moveTo>
                <a:lnTo>
                  <a:pt x="879702" y="0"/>
                </a:lnTo>
                <a:lnTo>
                  <a:pt x="885825" y="0"/>
                </a:lnTo>
                <a:lnTo>
                  <a:pt x="891722" y="680"/>
                </a:lnTo>
                <a:lnTo>
                  <a:pt x="897845" y="1586"/>
                </a:lnTo>
                <a:lnTo>
                  <a:pt x="903741" y="2719"/>
                </a:lnTo>
                <a:lnTo>
                  <a:pt x="909411" y="4532"/>
                </a:lnTo>
                <a:lnTo>
                  <a:pt x="915081" y="6571"/>
                </a:lnTo>
                <a:lnTo>
                  <a:pt x="920070" y="9063"/>
                </a:lnTo>
                <a:lnTo>
                  <a:pt x="925059" y="11782"/>
                </a:lnTo>
                <a:lnTo>
                  <a:pt x="1644197" y="471061"/>
                </a:lnTo>
                <a:lnTo>
                  <a:pt x="1648279" y="474006"/>
                </a:lnTo>
                <a:lnTo>
                  <a:pt x="1652134" y="476952"/>
                </a:lnTo>
                <a:lnTo>
                  <a:pt x="1655082" y="479897"/>
                </a:lnTo>
                <a:lnTo>
                  <a:pt x="1657577" y="482390"/>
                </a:lnTo>
                <a:lnTo>
                  <a:pt x="1659165" y="484882"/>
                </a:lnTo>
                <a:lnTo>
                  <a:pt x="1660072" y="487374"/>
                </a:lnTo>
                <a:lnTo>
                  <a:pt x="1660525" y="488507"/>
                </a:lnTo>
                <a:lnTo>
                  <a:pt x="1660525" y="489640"/>
                </a:lnTo>
                <a:lnTo>
                  <a:pt x="1660525" y="490547"/>
                </a:lnTo>
                <a:lnTo>
                  <a:pt x="1660298" y="491453"/>
                </a:lnTo>
                <a:lnTo>
                  <a:pt x="1659845" y="492586"/>
                </a:lnTo>
                <a:lnTo>
                  <a:pt x="1659391" y="493266"/>
                </a:lnTo>
                <a:lnTo>
                  <a:pt x="1658711" y="494172"/>
                </a:lnTo>
                <a:lnTo>
                  <a:pt x="1658031" y="495305"/>
                </a:lnTo>
                <a:lnTo>
                  <a:pt x="1655536" y="496664"/>
                </a:lnTo>
                <a:lnTo>
                  <a:pt x="1652815" y="497797"/>
                </a:lnTo>
                <a:lnTo>
                  <a:pt x="1649640" y="498703"/>
                </a:lnTo>
                <a:lnTo>
                  <a:pt x="1645557" y="499383"/>
                </a:lnTo>
                <a:lnTo>
                  <a:pt x="1640795" y="499836"/>
                </a:lnTo>
                <a:lnTo>
                  <a:pt x="1635579" y="500063"/>
                </a:lnTo>
                <a:lnTo>
                  <a:pt x="123598" y="500063"/>
                </a:lnTo>
                <a:lnTo>
                  <a:pt x="118382" y="499836"/>
                </a:lnTo>
                <a:lnTo>
                  <a:pt x="113620" y="499383"/>
                </a:lnTo>
                <a:lnTo>
                  <a:pt x="109765" y="498703"/>
                </a:lnTo>
                <a:lnTo>
                  <a:pt x="106136" y="497797"/>
                </a:lnTo>
                <a:lnTo>
                  <a:pt x="103415" y="496664"/>
                </a:lnTo>
                <a:lnTo>
                  <a:pt x="101373" y="495305"/>
                </a:lnTo>
                <a:lnTo>
                  <a:pt x="100466" y="494172"/>
                </a:lnTo>
                <a:lnTo>
                  <a:pt x="99786" y="493266"/>
                </a:lnTo>
                <a:lnTo>
                  <a:pt x="99106" y="492586"/>
                </a:lnTo>
                <a:lnTo>
                  <a:pt x="98652" y="491453"/>
                </a:lnTo>
                <a:lnTo>
                  <a:pt x="98652" y="490547"/>
                </a:lnTo>
                <a:lnTo>
                  <a:pt x="98425" y="489640"/>
                </a:lnTo>
                <a:lnTo>
                  <a:pt x="98652" y="488507"/>
                </a:lnTo>
                <a:lnTo>
                  <a:pt x="98879" y="487374"/>
                </a:lnTo>
                <a:lnTo>
                  <a:pt x="100013" y="484882"/>
                </a:lnTo>
                <a:lnTo>
                  <a:pt x="101827" y="482390"/>
                </a:lnTo>
                <a:lnTo>
                  <a:pt x="104095" y="479897"/>
                </a:lnTo>
                <a:lnTo>
                  <a:pt x="107270" y="476952"/>
                </a:lnTo>
                <a:lnTo>
                  <a:pt x="110672" y="474006"/>
                </a:lnTo>
                <a:lnTo>
                  <a:pt x="115207" y="471061"/>
                </a:lnTo>
                <a:lnTo>
                  <a:pt x="834345" y="11782"/>
                </a:lnTo>
                <a:lnTo>
                  <a:pt x="838881" y="9063"/>
                </a:lnTo>
                <a:lnTo>
                  <a:pt x="844323" y="6571"/>
                </a:lnTo>
                <a:lnTo>
                  <a:pt x="849766" y="4532"/>
                </a:lnTo>
                <a:lnTo>
                  <a:pt x="855209" y="2719"/>
                </a:lnTo>
                <a:lnTo>
                  <a:pt x="861106" y="1586"/>
                </a:lnTo>
                <a:lnTo>
                  <a:pt x="867229" y="680"/>
                </a:lnTo>
                <a:lnTo>
                  <a:pt x="873352" y="0"/>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
        <p:nvSpPr>
          <p:cNvPr id="122" name="圆角矩形 121"/>
          <p:cNvSpPr/>
          <p:nvPr/>
        </p:nvSpPr>
        <p:spPr bwMode="auto">
          <a:xfrm>
            <a:off x="3126153" y="2884039"/>
            <a:ext cx="1008062" cy="360363"/>
          </a:xfrm>
          <a:prstGeom prst="roundRect">
            <a:avLst/>
          </a:prstGeom>
          <a:solidFill>
            <a:srgbClr val="47A3DA"/>
          </a:solidFill>
          <a:ln w="15875" cap="flat" cmpd="sng" algn="ctr">
            <a:noFill/>
            <a:prstDash val="solid"/>
            <a:miter lim="800000"/>
          </a:ln>
          <a:effectLst/>
        </p:spPr>
        <p:txBody>
          <a:bodyPr lIns="182843" tIns="91422" rIns="182843" bIns="91422" anchor="ctr"/>
          <a:lstStyle/>
          <a:p>
            <a:pPr algn="ctr" eaLnBrk="1" hangingPunct="1">
              <a:defRPr/>
            </a:pPr>
            <a:endParaRPr lang="zh-CN" altLang="en-US" sz="1400" dirty="0">
              <a:solidFill>
                <a:schemeClr val="bg1"/>
              </a:solidFill>
              <a:latin typeface="微软雅黑" panose="020B0503020204020204" charset="-122"/>
              <a:ea typeface="微软雅黑" panose="020B0503020204020204" charset="-122"/>
            </a:endParaRPr>
          </a:p>
        </p:txBody>
      </p:sp>
      <p:sp>
        <p:nvSpPr>
          <p:cNvPr id="123" name="圆角矩形 122"/>
          <p:cNvSpPr/>
          <p:nvPr/>
        </p:nvSpPr>
        <p:spPr bwMode="auto">
          <a:xfrm>
            <a:off x="3126153" y="3551742"/>
            <a:ext cx="1008062" cy="360362"/>
          </a:xfrm>
          <a:prstGeom prst="roundRect">
            <a:avLst/>
          </a:prstGeom>
          <a:solidFill>
            <a:srgbClr val="47A3DA"/>
          </a:solidFill>
          <a:ln w="15875" cap="flat" cmpd="sng" algn="ctr">
            <a:noFill/>
            <a:prstDash val="solid"/>
            <a:miter lim="800000"/>
          </a:ln>
          <a:effectLst/>
        </p:spPr>
        <p:txBody>
          <a:bodyPr lIns="182843" tIns="91422" rIns="182843" bIns="91422" anchor="ctr"/>
          <a:lstStyle/>
          <a:p>
            <a:pPr algn="ctr" eaLnBrk="1" hangingPunct="1">
              <a:defRPr/>
            </a:pPr>
            <a:r>
              <a:rPr lang="zh-CN" altLang="en-US" sz="1400" dirty="0" smtClean="0">
                <a:solidFill>
                  <a:schemeClr val="bg1"/>
                </a:solidFill>
                <a:latin typeface="微软雅黑" panose="020B0503020204020204" charset="-122"/>
                <a:ea typeface="微软雅黑" panose="020B0503020204020204" charset="-122"/>
              </a:rPr>
              <a:t>支付宝</a:t>
            </a:r>
            <a:endParaRPr lang="zh-CN" altLang="en-US" sz="1400" dirty="0">
              <a:solidFill>
                <a:schemeClr val="bg1"/>
              </a:solidFill>
              <a:latin typeface="微软雅黑" panose="020B0503020204020204" charset="-122"/>
              <a:ea typeface="微软雅黑" panose="020B0503020204020204" charset="-122"/>
            </a:endParaRPr>
          </a:p>
        </p:txBody>
      </p:sp>
      <p:sp>
        <p:nvSpPr>
          <p:cNvPr id="124" name="圆角矩形 123"/>
          <p:cNvSpPr/>
          <p:nvPr/>
        </p:nvSpPr>
        <p:spPr bwMode="auto">
          <a:xfrm>
            <a:off x="3145901" y="4188964"/>
            <a:ext cx="1008062" cy="358775"/>
          </a:xfrm>
          <a:prstGeom prst="roundRect">
            <a:avLst/>
          </a:prstGeom>
          <a:solidFill>
            <a:srgbClr val="47A3DA"/>
          </a:solidFill>
          <a:ln w="15875" cap="flat" cmpd="sng" algn="ctr">
            <a:noFill/>
            <a:prstDash val="solid"/>
            <a:miter lim="800000"/>
          </a:ln>
          <a:effectLst/>
        </p:spPr>
        <p:txBody>
          <a:bodyPr lIns="182843" tIns="91422" rIns="182843" bIns="91422" anchor="ctr"/>
          <a:lstStyle/>
          <a:p>
            <a:pPr algn="ctr" eaLnBrk="1" hangingPunct="1">
              <a:defRPr/>
            </a:pPr>
            <a:r>
              <a:rPr lang="zh-CN" altLang="en-US" sz="1400" dirty="0" smtClean="0">
                <a:solidFill>
                  <a:schemeClr val="bg1"/>
                </a:solidFill>
                <a:latin typeface="微软雅黑" panose="020B0503020204020204" charset="-122"/>
                <a:ea typeface="微软雅黑" panose="020B0503020204020204" charset="-122"/>
              </a:rPr>
              <a:t>财付通</a:t>
            </a:r>
            <a:endParaRPr lang="zh-CN" altLang="en-US" sz="1400" dirty="0">
              <a:solidFill>
                <a:schemeClr val="bg1"/>
              </a:solidFill>
              <a:latin typeface="微软雅黑" panose="020B0503020204020204" charset="-122"/>
              <a:ea typeface="微软雅黑" panose="020B0503020204020204" charset="-122"/>
            </a:endParaRPr>
          </a:p>
        </p:txBody>
      </p:sp>
      <p:sp>
        <p:nvSpPr>
          <p:cNvPr id="125" name="圆角矩形 124"/>
          <p:cNvSpPr/>
          <p:nvPr/>
        </p:nvSpPr>
        <p:spPr bwMode="auto">
          <a:xfrm>
            <a:off x="3152664" y="4824599"/>
            <a:ext cx="1008062" cy="360363"/>
          </a:xfrm>
          <a:prstGeom prst="roundRect">
            <a:avLst/>
          </a:prstGeom>
          <a:solidFill>
            <a:srgbClr val="47A3DA"/>
          </a:solidFill>
          <a:ln w="15875" cap="flat" cmpd="sng" algn="ctr">
            <a:noFill/>
            <a:prstDash val="solid"/>
            <a:miter lim="800000"/>
          </a:ln>
          <a:effectLst/>
        </p:spPr>
        <p:txBody>
          <a:bodyPr lIns="182843" tIns="91422" rIns="182843" bIns="91422" anchor="ctr"/>
          <a:lstStyle/>
          <a:p>
            <a:pPr algn="ctr" eaLnBrk="1" hangingPunct="1">
              <a:defRPr/>
            </a:pPr>
            <a:r>
              <a:rPr lang="en-US" altLang="zh-CN" sz="1200" dirty="0">
                <a:solidFill>
                  <a:schemeClr val="bg1"/>
                </a:solidFill>
                <a:latin typeface="微软雅黑" panose="020B0503020204020204" charset="-122"/>
                <a:ea typeface="微软雅黑" panose="020B0503020204020204" charset="-122"/>
              </a:rPr>
              <a:t>……</a:t>
            </a:r>
            <a:endParaRPr lang="zh-CN" altLang="en-US" sz="1200" dirty="0">
              <a:solidFill>
                <a:schemeClr val="bg1"/>
              </a:solidFill>
              <a:latin typeface="微软雅黑" panose="020B0503020204020204" charset="-122"/>
              <a:ea typeface="微软雅黑" panose="020B0503020204020204" charset="-122"/>
            </a:endParaRPr>
          </a:p>
        </p:txBody>
      </p:sp>
      <p:sp>
        <p:nvSpPr>
          <p:cNvPr id="4" name="文本框 3"/>
          <p:cNvSpPr txBox="1"/>
          <p:nvPr/>
        </p:nvSpPr>
        <p:spPr>
          <a:xfrm>
            <a:off x="3174650" y="2903388"/>
            <a:ext cx="894080" cy="306705"/>
          </a:xfrm>
          <a:prstGeom prst="rect">
            <a:avLst/>
          </a:prstGeom>
          <a:noFill/>
        </p:spPr>
        <p:txBody>
          <a:bodyPr wrap="none" rtlCol="0">
            <a:spAutoFit/>
          </a:bodyPr>
          <a:lstStyle/>
          <a:p>
            <a:r>
              <a:rPr lang="zh-CN" altLang="en-US" sz="1400" dirty="0" smtClean="0">
                <a:solidFill>
                  <a:schemeClr val="bg1"/>
                </a:solidFill>
                <a:latin typeface="微软雅黑" panose="020B0503020204020204" charset="-122"/>
                <a:ea typeface="微软雅黑" panose="020B0503020204020204" charset="-122"/>
              </a:rPr>
              <a:t>连连支付</a:t>
            </a:r>
            <a:endParaRPr lang="zh-CN" altLang="en-US" sz="1400" dirty="0">
              <a:solidFill>
                <a:schemeClr val="bg1"/>
              </a:solidFill>
              <a:latin typeface="微软雅黑" panose="020B0503020204020204" charset="-122"/>
              <a:ea typeface="微软雅黑" panose="020B0503020204020204" charset="-122"/>
            </a:endParaRPr>
          </a:p>
        </p:txBody>
      </p:sp>
      <p:sp>
        <p:nvSpPr>
          <p:cNvPr id="35" name="文本框 3"/>
          <p:cNvSpPr txBox="1"/>
          <p:nvPr/>
        </p:nvSpPr>
        <p:spPr>
          <a:xfrm>
            <a:off x="-594409" y="295712"/>
            <a:ext cx="5613202" cy="478790"/>
          </a:xfrm>
          <a:prstGeom prst="rect">
            <a:avLst/>
          </a:prstGeom>
          <a:noFill/>
        </p:spPr>
        <p:txBody>
          <a:bodyPr wrap="square" lIns="68580" tIns="34290" rIns="68580" bIns="34290" rtlCol="0">
            <a:spAutoFit/>
          </a:bodyPr>
          <a:lstStyle/>
          <a:p>
            <a:pPr algn="ctr"/>
            <a:r>
              <a:rPr lang="zh-CN" altLang="en-US" sz="2670" b="1" dirty="0" smtClean="0">
                <a:solidFill>
                  <a:srgbClr val="00B0F0"/>
                </a:solidFill>
                <a:latin typeface="微软雅黑" panose="020B0503020204020204" charset="-122"/>
                <a:ea typeface="微软雅黑" panose="020B0503020204020204" charset="-122"/>
                <a:cs typeface="微软雅黑" panose="020B0503020204020204" charset="-122"/>
              </a:rPr>
              <a:t>合规清算关联图</a:t>
            </a:r>
            <a:endParaRPr lang="zh-CN" altLang="en-US" sz="2670" b="1" dirty="0">
              <a:solidFill>
                <a:srgbClr val="00B0F0"/>
              </a:solidFill>
              <a:latin typeface="微软雅黑" panose="020B0503020204020204" charset="-122"/>
              <a:ea typeface="微软雅黑" panose="020B0503020204020204" charset="-122"/>
              <a:cs typeface="微软雅黑" panose="020B0503020204020204" charset="-122"/>
            </a:endParaRPr>
          </a:p>
        </p:txBody>
      </p:sp>
      <p:sp>
        <p:nvSpPr>
          <p:cNvPr id="2" name="椭圆 1"/>
          <p:cNvSpPr/>
          <p:nvPr/>
        </p:nvSpPr>
        <p:spPr>
          <a:xfrm>
            <a:off x="6269842" y="2515587"/>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网联</a:t>
            </a:r>
            <a:endParaRPr lang="zh-CN" altLang="en-US" dirty="0"/>
          </a:p>
        </p:txBody>
      </p:sp>
      <p:sp>
        <p:nvSpPr>
          <p:cNvPr id="36" name="椭圆 35"/>
          <p:cNvSpPr/>
          <p:nvPr/>
        </p:nvSpPr>
        <p:spPr>
          <a:xfrm>
            <a:off x="6264319" y="3565103"/>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银</a:t>
            </a:r>
            <a:r>
              <a:rPr lang="zh-CN" altLang="en-US" dirty="0" smtClean="0"/>
              <a:t>联</a:t>
            </a:r>
            <a:endParaRPr lang="zh-CN" altLang="en-US" dirty="0"/>
          </a:p>
        </p:txBody>
      </p:sp>
      <p:sp>
        <p:nvSpPr>
          <p:cNvPr id="37" name="椭圆 36"/>
          <p:cNvSpPr/>
          <p:nvPr/>
        </p:nvSpPr>
        <p:spPr>
          <a:xfrm>
            <a:off x="6272260" y="4615003"/>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a:t>
            </a:r>
            <a:endParaRPr lang="zh-CN" altLang="en-US" dirty="0"/>
          </a:p>
        </p:txBody>
      </p:sp>
      <p:cxnSp>
        <p:nvCxnSpPr>
          <p:cNvPr id="47" name="直接箭头连接符 46"/>
          <p:cNvCxnSpPr/>
          <p:nvPr/>
        </p:nvCxnSpPr>
        <p:spPr bwMode="auto">
          <a:xfrm>
            <a:off x="8289018" y="3078667"/>
            <a:ext cx="1058547" cy="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8" name="直接箭头连接符 47"/>
          <p:cNvCxnSpPr/>
          <p:nvPr/>
        </p:nvCxnSpPr>
        <p:spPr bwMode="auto">
          <a:xfrm>
            <a:off x="8289018" y="4990334"/>
            <a:ext cx="1058547" cy="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49" name="TextBox 64"/>
          <p:cNvSpPr txBox="1">
            <a:spLocks noChangeArrowheads="1"/>
          </p:cNvSpPr>
          <p:nvPr/>
        </p:nvSpPr>
        <p:spPr bwMode="auto">
          <a:xfrm>
            <a:off x="6198179" y="5785765"/>
            <a:ext cx="127871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a:r>
              <a:rPr lang="zh-CN" altLang="en-US" dirty="0" smtClean="0">
                <a:solidFill>
                  <a:schemeClr val="tx1">
                    <a:lumMod val="50000"/>
                    <a:lumOff val="50000"/>
                  </a:schemeClr>
                </a:solidFill>
                <a:latin typeface="微软雅黑" panose="020B0503020204020204" charset="-122"/>
                <a:ea typeface="微软雅黑" panose="020B0503020204020204" charset="-122"/>
              </a:rPr>
              <a:t>清算组织</a:t>
            </a:r>
            <a:endParaRPr lang="zh-CN" altLang="en-US" dirty="0">
              <a:solidFill>
                <a:schemeClr val="tx1">
                  <a:lumMod val="50000"/>
                  <a:lumOff val="50000"/>
                </a:schemeClr>
              </a:solidFill>
              <a:latin typeface="微软雅黑" panose="020B0503020204020204" charset="-122"/>
              <a:ea typeface="微软雅黑" panose="020B0503020204020204" charset="-122"/>
            </a:endParaRPr>
          </a:p>
        </p:txBody>
      </p:sp>
    </p:spTree>
    <p:custDataLst>
      <p:tags r:id="rId1"/>
    </p:custData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Oval 34"/>
          <p:cNvSpPr/>
          <p:nvPr/>
        </p:nvSpPr>
        <p:spPr>
          <a:xfrm>
            <a:off x="2912119" y="2728549"/>
            <a:ext cx="252551" cy="252551"/>
          </a:xfrm>
          <a:prstGeom prst="ellipse">
            <a:avLst/>
          </a:prstGeom>
          <a:solidFill>
            <a:schemeClr val="bg1"/>
          </a:solidFill>
          <a:ln w="57150">
            <a:solidFill>
              <a:srgbClr val="F472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34"/>
          <p:cNvSpPr/>
          <p:nvPr/>
        </p:nvSpPr>
        <p:spPr>
          <a:xfrm>
            <a:off x="5664845" y="2728549"/>
            <a:ext cx="252551" cy="252551"/>
          </a:xfrm>
          <a:prstGeom prst="ellipse">
            <a:avLst/>
          </a:prstGeom>
          <a:solidFill>
            <a:schemeClr val="bg1"/>
          </a:solidFill>
          <a:ln w="57150">
            <a:solidFill>
              <a:srgbClr val="F8D35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34"/>
          <p:cNvSpPr/>
          <p:nvPr/>
        </p:nvSpPr>
        <p:spPr>
          <a:xfrm>
            <a:off x="8666099" y="2741697"/>
            <a:ext cx="252551" cy="252551"/>
          </a:xfrm>
          <a:prstGeom prst="ellipse">
            <a:avLst/>
          </a:prstGeom>
          <a:solidFill>
            <a:schemeClr val="bg1"/>
          </a:solidFill>
          <a:ln w="57150">
            <a:solidFill>
              <a:srgbClr val="29B9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3" name="Straight Connector 32"/>
          <p:cNvCxnSpPr/>
          <p:nvPr/>
        </p:nvCxnSpPr>
        <p:spPr>
          <a:xfrm flipV="1">
            <a:off x="3042415" y="2854822"/>
            <a:ext cx="0" cy="723052"/>
          </a:xfrm>
          <a:prstGeom prst="line">
            <a:avLst/>
          </a:prstGeom>
          <a:ln w="19050">
            <a:solidFill>
              <a:srgbClr val="F47264"/>
            </a:solidFill>
            <a:prstDash val="solid"/>
            <a:headEnd type="oval"/>
            <a:tailEnd type="oval"/>
          </a:ln>
        </p:spPr>
        <p:style>
          <a:lnRef idx="1">
            <a:schemeClr val="accent1"/>
          </a:lnRef>
          <a:fillRef idx="0">
            <a:schemeClr val="accent1"/>
          </a:fillRef>
          <a:effectRef idx="0">
            <a:schemeClr val="accent1"/>
          </a:effectRef>
          <a:fontRef idx="minor">
            <a:schemeClr val="tx1"/>
          </a:fontRef>
        </p:style>
      </p:cxnSp>
      <p:cxnSp>
        <p:nvCxnSpPr>
          <p:cNvPr id="24" name="Straight Connector 32"/>
          <p:cNvCxnSpPr/>
          <p:nvPr/>
        </p:nvCxnSpPr>
        <p:spPr>
          <a:xfrm flipV="1">
            <a:off x="5791119" y="2854822"/>
            <a:ext cx="0" cy="723052"/>
          </a:xfrm>
          <a:prstGeom prst="line">
            <a:avLst/>
          </a:prstGeom>
          <a:ln w="19050">
            <a:solidFill>
              <a:srgbClr val="F8D35E"/>
            </a:solidFill>
            <a:prstDash val="solid"/>
            <a:headEnd type="oval"/>
            <a:tailEnd type="oval"/>
          </a:ln>
        </p:spPr>
        <p:style>
          <a:lnRef idx="1">
            <a:schemeClr val="accent1"/>
          </a:lnRef>
          <a:fillRef idx="0">
            <a:schemeClr val="accent1"/>
          </a:fillRef>
          <a:effectRef idx="0">
            <a:schemeClr val="accent1"/>
          </a:effectRef>
          <a:fontRef idx="minor">
            <a:schemeClr val="tx1"/>
          </a:fontRef>
        </p:style>
      </p:cxnSp>
      <p:cxnSp>
        <p:nvCxnSpPr>
          <p:cNvPr id="25" name="Straight Connector 32"/>
          <p:cNvCxnSpPr/>
          <p:nvPr/>
        </p:nvCxnSpPr>
        <p:spPr>
          <a:xfrm flipV="1">
            <a:off x="8793328" y="2867970"/>
            <a:ext cx="0" cy="723052"/>
          </a:xfrm>
          <a:prstGeom prst="line">
            <a:avLst/>
          </a:prstGeom>
          <a:ln w="19050">
            <a:solidFill>
              <a:srgbClr val="29B9A6"/>
            </a:solidFill>
            <a:prstDash val="solid"/>
            <a:headEnd type="oval"/>
            <a:tailEnd type="oval"/>
          </a:ln>
        </p:spPr>
        <p:style>
          <a:lnRef idx="1">
            <a:schemeClr val="accent1"/>
          </a:lnRef>
          <a:fillRef idx="0">
            <a:schemeClr val="accent1"/>
          </a:fillRef>
          <a:effectRef idx="0">
            <a:schemeClr val="accent1"/>
          </a:effectRef>
          <a:fontRef idx="minor">
            <a:schemeClr val="tx1"/>
          </a:fontRef>
        </p:style>
      </p:cxnSp>
      <p:sp>
        <p:nvSpPr>
          <p:cNvPr id="26" name="圆角矩形 25"/>
          <p:cNvSpPr/>
          <p:nvPr/>
        </p:nvSpPr>
        <p:spPr>
          <a:xfrm>
            <a:off x="2015674" y="2169298"/>
            <a:ext cx="1936377" cy="414925"/>
          </a:xfrm>
          <a:prstGeom prst="roundRect">
            <a:avLst/>
          </a:prstGeom>
          <a:solidFill>
            <a:srgbClr val="F4726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圆角矩形 26"/>
          <p:cNvSpPr/>
          <p:nvPr/>
        </p:nvSpPr>
        <p:spPr>
          <a:xfrm>
            <a:off x="4768399" y="2169298"/>
            <a:ext cx="1936377" cy="414925"/>
          </a:xfrm>
          <a:prstGeom prst="roundRect">
            <a:avLst/>
          </a:prstGeom>
          <a:solidFill>
            <a:srgbClr val="F8D35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圆角矩形 27"/>
          <p:cNvSpPr/>
          <p:nvPr/>
        </p:nvSpPr>
        <p:spPr>
          <a:xfrm>
            <a:off x="7521124" y="2169298"/>
            <a:ext cx="2421766" cy="414925"/>
          </a:xfrm>
          <a:prstGeom prst="roundRect">
            <a:avLst/>
          </a:prstGeom>
          <a:solidFill>
            <a:srgbClr val="29B9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文本框 28"/>
          <p:cNvSpPr txBox="1"/>
          <p:nvPr/>
        </p:nvSpPr>
        <p:spPr>
          <a:xfrm>
            <a:off x="2145710" y="2184113"/>
            <a:ext cx="1717560" cy="398780"/>
          </a:xfrm>
          <a:prstGeom prst="rect">
            <a:avLst/>
          </a:prstGeom>
          <a:noFill/>
        </p:spPr>
        <p:txBody>
          <a:bodyPr wrap="square" rtlCol="0">
            <a:spAutoFit/>
          </a:bodyPr>
          <a:lstStyle/>
          <a:p>
            <a:r>
              <a:rPr lang="zh-CN" altLang="en-US" sz="2000" b="1" dirty="0">
                <a:solidFill>
                  <a:schemeClr val="bg1"/>
                </a:solidFill>
                <a:latin typeface="微软雅黑" panose="020B0503020204020204" charset="-122"/>
                <a:ea typeface="微软雅黑" panose="020B0503020204020204" charset="-122"/>
              </a:rPr>
              <a:t>银行</a:t>
            </a:r>
            <a:r>
              <a:rPr lang="zh-CN" altLang="en-US" sz="2000" b="1" dirty="0" smtClean="0">
                <a:solidFill>
                  <a:schemeClr val="bg1"/>
                </a:solidFill>
                <a:latin typeface="微软雅黑" panose="020B0503020204020204" charset="-122"/>
                <a:ea typeface="微软雅黑" panose="020B0503020204020204" charset="-122"/>
              </a:rPr>
              <a:t>直连被断</a:t>
            </a:r>
            <a:endParaRPr lang="zh-CN" altLang="en-US" sz="2000" b="1" dirty="0">
              <a:solidFill>
                <a:schemeClr val="bg1"/>
              </a:solidFill>
              <a:latin typeface="微软雅黑" panose="020B0503020204020204" charset="-122"/>
              <a:ea typeface="微软雅黑" panose="020B0503020204020204" charset="-122"/>
            </a:endParaRPr>
          </a:p>
        </p:txBody>
      </p:sp>
      <p:sp>
        <p:nvSpPr>
          <p:cNvPr id="30" name="文本框 29"/>
          <p:cNvSpPr txBox="1"/>
          <p:nvPr/>
        </p:nvSpPr>
        <p:spPr>
          <a:xfrm>
            <a:off x="4909093" y="2184113"/>
            <a:ext cx="1717564" cy="398780"/>
          </a:xfrm>
          <a:prstGeom prst="rect">
            <a:avLst/>
          </a:prstGeom>
          <a:noFill/>
        </p:spPr>
        <p:txBody>
          <a:bodyPr wrap="square" rtlCol="0">
            <a:spAutoFit/>
          </a:bodyPr>
          <a:lstStyle/>
          <a:p>
            <a:r>
              <a:rPr lang="zh-CN" altLang="en-US" sz="2000" b="1" dirty="0" smtClean="0">
                <a:solidFill>
                  <a:schemeClr val="bg1"/>
                </a:solidFill>
                <a:latin typeface="微软雅黑" panose="020B0503020204020204" charset="-122"/>
                <a:ea typeface="微软雅黑" panose="020B0503020204020204" charset="-122"/>
              </a:rPr>
              <a:t>代扣通道关闭</a:t>
            </a:r>
            <a:endParaRPr lang="zh-CN" altLang="en-US" sz="2000" b="1" dirty="0">
              <a:solidFill>
                <a:schemeClr val="bg1"/>
              </a:solidFill>
              <a:latin typeface="微软雅黑" panose="020B0503020204020204" charset="-122"/>
              <a:ea typeface="微软雅黑" panose="020B0503020204020204" charset="-122"/>
            </a:endParaRPr>
          </a:p>
        </p:txBody>
      </p:sp>
      <p:sp>
        <p:nvSpPr>
          <p:cNvPr id="31" name="文本框 30"/>
          <p:cNvSpPr txBox="1"/>
          <p:nvPr/>
        </p:nvSpPr>
        <p:spPr>
          <a:xfrm>
            <a:off x="7673769" y="2184113"/>
            <a:ext cx="2269121" cy="398780"/>
          </a:xfrm>
          <a:prstGeom prst="rect">
            <a:avLst/>
          </a:prstGeom>
          <a:noFill/>
        </p:spPr>
        <p:txBody>
          <a:bodyPr wrap="square" rtlCol="0">
            <a:spAutoFit/>
          </a:bodyPr>
          <a:lstStyle/>
          <a:p>
            <a:r>
              <a:rPr lang="zh-CN" altLang="en-US" sz="2000" b="1" dirty="0" smtClean="0">
                <a:solidFill>
                  <a:schemeClr val="bg1"/>
                </a:solidFill>
                <a:latin typeface="微软雅黑" panose="020B0503020204020204" charset="-122"/>
                <a:ea typeface="微软雅黑" panose="020B0503020204020204" charset="-122"/>
              </a:rPr>
              <a:t>支付受理能力下降</a:t>
            </a:r>
            <a:endParaRPr lang="zh-CN" altLang="en-US" sz="2000" b="1" dirty="0">
              <a:solidFill>
                <a:schemeClr val="bg1"/>
              </a:solidFill>
              <a:latin typeface="微软雅黑" panose="020B0503020204020204" charset="-122"/>
              <a:ea typeface="微软雅黑" panose="020B0503020204020204" charset="-122"/>
            </a:endParaRPr>
          </a:p>
        </p:txBody>
      </p:sp>
      <p:sp>
        <p:nvSpPr>
          <p:cNvPr id="32" name="文本框 31"/>
          <p:cNvSpPr txBox="1"/>
          <p:nvPr/>
        </p:nvSpPr>
        <p:spPr>
          <a:xfrm>
            <a:off x="4376307" y="4200944"/>
            <a:ext cx="4656938" cy="706755"/>
          </a:xfrm>
          <a:prstGeom prst="rect">
            <a:avLst/>
          </a:prstGeom>
          <a:noFill/>
        </p:spPr>
        <p:txBody>
          <a:bodyPr wrap="square" rtlCol="0">
            <a:spAutoFit/>
          </a:bodyPr>
          <a:lstStyle/>
          <a:p>
            <a:r>
              <a:rPr lang="zh-CN" altLang="en-US" sz="4000" b="1" dirty="0" smtClean="0">
                <a:solidFill>
                  <a:srgbClr val="F1500F"/>
                </a:solidFill>
                <a:latin typeface="微软雅黑" panose="020B0503020204020204" charset="-122"/>
                <a:ea typeface="微软雅黑" panose="020B0503020204020204" charset="-122"/>
              </a:rPr>
              <a:t>困境如何解决</a:t>
            </a:r>
            <a:endParaRPr lang="zh-CN" altLang="en-US" sz="4000" b="1" dirty="0">
              <a:solidFill>
                <a:srgbClr val="F1500F"/>
              </a:solidFill>
              <a:latin typeface="微软雅黑" panose="020B0503020204020204" charset="-122"/>
              <a:ea typeface="微软雅黑" panose="020B0503020204020204" charset="-122"/>
            </a:endParaRPr>
          </a:p>
        </p:txBody>
      </p:sp>
      <p:pic>
        <p:nvPicPr>
          <p:cNvPr id="33" name="图片 3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319365" y="4015499"/>
            <a:ext cx="1078777" cy="1078777"/>
          </a:xfrm>
          <a:prstGeom prst="rect">
            <a:avLst/>
          </a:prstGeom>
        </p:spPr>
      </p:pic>
      <p:cxnSp>
        <p:nvCxnSpPr>
          <p:cNvPr id="34" name="Straight Connector 13"/>
          <p:cNvCxnSpPr/>
          <p:nvPr/>
        </p:nvCxnSpPr>
        <p:spPr>
          <a:xfrm flipH="1">
            <a:off x="3042417" y="3591022"/>
            <a:ext cx="5750911" cy="2308"/>
          </a:xfrm>
          <a:prstGeom prst="line">
            <a:avLst/>
          </a:prstGeom>
          <a:ln w="19050" cap="sq">
            <a:solidFill>
              <a:srgbClr val="F47264"/>
            </a:solidFill>
            <a:prstDash val="solid"/>
            <a:headEnd type="oval"/>
          </a:ln>
        </p:spPr>
        <p:style>
          <a:lnRef idx="1">
            <a:schemeClr val="accent1"/>
          </a:lnRef>
          <a:fillRef idx="0">
            <a:schemeClr val="accent1"/>
          </a:fillRef>
          <a:effectRef idx="0">
            <a:schemeClr val="accent1"/>
          </a:effectRef>
          <a:fontRef idx="minor">
            <a:schemeClr val="tx1"/>
          </a:fontRef>
        </p:style>
      </p:cxnSp>
      <p:sp>
        <p:nvSpPr>
          <p:cNvPr id="18" name="文本框 3"/>
          <p:cNvSpPr txBox="1"/>
          <p:nvPr/>
        </p:nvSpPr>
        <p:spPr>
          <a:xfrm>
            <a:off x="-1097500" y="311919"/>
            <a:ext cx="5613202" cy="478790"/>
          </a:xfrm>
          <a:prstGeom prst="rect">
            <a:avLst/>
          </a:prstGeom>
          <a:noFill/>
        </p:spPr>
        <p:txBody>
          <a:bodyPr wrap="square" lIns="68580" tIns="34290" rIns="68580" bIns="34290" rtlCol="0">
            <a:spAutoFit/>
          </a:bodyPr>
          <a:lstStyle/>
          <a:p>
            <a:pPr algn="ctr"/>
            <a:r>
              <a:rPr lang="zh-CN" altLang="en-US" sz="2670" b="1" dirty="0" smtClean="0">
                <a:solidFill>
                  <a:srgbClr val="00B0F0"/>
                </a:solidFill>
                <a:latin typeface="微软雅黑" panose="020B0503020204020204" charset="-122"/>
                <a:ea typeface="微软雅黑" panose="020B0503020204020204" charset="-122"/>
                <a:cs typeface="微软雅黑" panose="020B0503020204020204" charset="-122"/>
              </a:rPr>
              <a:t>市场现况</a:t>
            </a:r>
            <a:endParaRPr lang="zh-CN" altLang="en-US" sz="2670" b="1" dirty="0">
              <a:solidFill>
                <a:srgbClr val="00B0F0"/>
              </a:solidFill>
              <a:latin typeface="微软雅黑" panose="020B0503020204020204" charset="-122"/>
              <a:ea typeface="微软雅黑" panose="020B0503020204020204" charset="-122"/>
              <a:cs typeface="微软雅黑" panose="020B0503020204020204" charset="-122"/>
            </a:endParaRPr>
          </a:p>
        </p:txBody>
      </p:sp>
    </p:spTree>
    <p:custDataLst>
      <p:tags r:id="rId2"/>
    </p:custData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3"/>
          <p:cNvSpPr txBox="1"/>
          <p:nvPr/>
        </p:nvSpPr>
        <p:spPr>
          <a:xfrm>
            <a:off x="1045029" y="1085861"/>
            <a:ext cx="5979886" cy="478790"/>
          </a:xfrm>
          <a:prstGeom prst="rect">
            <a:avLst/>
          </a:prstGeom>
          <a:noFill/>
        </p:spPr>
        <p:txBody>
          <a:bodyPr wrap="square" lIns="68580" tIns="34290" rIns="68580" bIns="34290" rtlCol="0">
            <a:spAutoFit/>
          </a:bodyPr>
          <a:lstStyle/>
          <a:p>
            <a:r>
              <a:rPr lang="zh-CN" altLang="en-US" sz="2670" dirty="0" smtClean="0">
                <a:solidFill>
                  <a:srgbClr val="00B0F0"/>
                </a:solidFill>
                <a:latin typeface="微软雅黑" panose="020B0503020204020204" charset="-122"/>
                <a:ea typeface="微软雅黑" panose="020B0503020204020204" charset="-122"/>
                <a:cs typeface="微软雅黑" panose="020B0503020204020204" charset="-122"/>
              </a:rPr>
              <a:t>集中</a:t>
            </a:r>
            <a:r>
              <a:rPr lang="zh-CN" altLang="en-US" sz="2670" dirty="0">
                <a:solidFill>
                  <a:srgbClr val="00B0F0"/>
                </a:solidFill>
                <a:latin typeface="微软雅黑" panose="020B0503020204020204" charset="-122"/>
                <a:ea typeface="微软雅黑" panose="020B0503020204020204" charset="-122"/>
                <a:cs typeface="微软雅黑" panose="020B0503020204020204" charset="-122"/>
              </a:rPr>
              <a:t>解决代扣关停</a:t>
            </a:r>
            <a:r>
              <a:rPr lang="zh-CN" altLang="en-US" sz="2670" dirty="0" smtClean="0">
                <a:solidFill>
                  <a:srgbClr val="00B0F0"/>
                </a:solidFill>
                <a:latin typeface="微软雅黑" panose="020B0503020204020204" charset="-122"/>
                <a:ea typeface="微软雅黑" panose="020B0503020204020204" charset="-122"/>
                <a:cs typeface="微软雅黑" panose="020B0503020204020204" charset="-122"/>
              </a:rPr>
              <a:t>燃眉之急</a:t>
            </a:r>
            <a:endParaRPr lang="zh-CN" altLang="en-US" sz="2670" dirty="0">
              <a:solidFill>
                <a:srgbClr val="00B0F0"/>
              </a:solidFill>
              <a:latin typeface="微软雅黑" panose="020B0503020204020204" charset="-122"/>
              <a:ea typeface="微软雅黑" panose="020B0503020204020204" charset="-122"/>
              <a:cs typeface="微软雅黑" panose="020B0503020204020204" charset="-122"/>
            </a:endParaRPr>
          </a:p>
        </p:txBody>
      </p:sp>
      <p:grpSp>
        <p:nvGrpSpPr>
          <p:cNvPr id="2" name="组合 1"/>
          <p:cNvGrpSpPr/>
          <p:nvPr/>
        </p:nvGrpSpPr>
        <p:grpSpPr>
          <a:xfrm>
            <a:off x="772058" y="1870691"/>
            <a:ext cx="11067119" cy="3051281"/>
            <a:chOff x="883149" y="1945208"/>
            <a:chExt cx="11067119" cy="3051281"/>
          </a:xfrm>
        </p:grpSpPr>
        <p:sp>
          <p:nvSpPr>
            <p:cNvPr id="4" name="Freeform 673"/>
            <p:cNvSpPr>
              <a:spLocks noEditPoints="1"/>
            </p:cNvSpPr>
            <p:nvPr/>
          </p:nvSpPr>
          <p:spPr bwMode="auto">
            <a:xfrm rot="21275257">
              <a:off x="8917151" y="1945208"/>
              <a:ext cx="3033117" cy="3051281"/>
            </a:xfrm>
            <a:custGeom>
              <a:avLst/>
              <a:gdLst>
                <a:gd name="T0" fmla="*/ 2469660 w 1816"/>
                <a:gd name="T1" fmla="*/ 1147217 h 1816"/>
                <a:gd name="T2" fmla="*/ 2487032 w 1816"/>
                <a:gd name="T3" fmla="*/ 715562 h 1816"/>
                <a:gd name="T4" fmla="*/ 2246725 w 1816"/>
                <a:gd name="T5" fmla="*/ 614167 h 1816"/>
                <a:gd name="T6" fmla="*/ 2064323 w 1816"/>
                <a:gd name="T7" fmla="*/ 420067 h 1816"/>
                <a:gd name="T8" fmla="*/ 1910874 w 1816"/>
                <a:gd name="T9" fmla="*/ 139057 h 1816"/>
                <a:gd name="T10" fmla="*/ 1543176 w 1816"/>
                <a:gd name="T11" fmla="*/ 168027 h 1816"/>
                <a:gd name="T12" fmla="*/ 1210220 w 1816"/>
                <a:gd name="T13" fmla="*/ 150645 h 1816"/>
                <a:gd name="T14" fmla="*/ 964123 w 1816"/>
                <a:gd name="T15" fmla="*/ 199894 h 1816"/>
                <a:gd name="T16" fmla="*/ 718026 w 1816"/>
                <a:gd name="T17" fmla="*/ 309980 h 1816"/>
                <a:gd name="T18" fmla="*/ 312689 w 1816"/>
                <a:gd name="T19" fmla="*/ 457728 h 1816"/>
                <a:gd name="T20" fmla="*/ 309793 w 1816"/>
                <a:gd name="T21" fmla="*/ 718459 h 1816"/>
                <a:gd name="T22" fmla="*/ 199773 w 1816"/>
                <a:gd name="T23" fmla="*/ 964705 h 1816"/>
                <a:gd name="T24" fmla="*/ 0 w 1816"/>
                <a:gd name="T25" fmla="*/ 1210951 h 1816"/>
                <a:gd name="T26" fmla="*/ 167925 w 1816"/>
                <a:gd name="T27" fmla="*/ 1544107 h 1816"/>
                <a:gd name="T28" fmla="*/ 277945 w 1816"/>
                <a:gd name="T29" fmla="*/ 1854088 h 1816"/>
                <a:gd name="T30" fmla="*/ 416918 w 1816"/>
                <a:gd name="T31" fmla="*/ 2065570 h 1816"/>
                <a:gd name="T32" fmla="*/ 613796 w 1816"/>
                <a:gd name="T33" fmla="*/ 2250978 h 1816"/>
                <a:gd name="T34" fmla="*/ 906218 w 1816"/>
                <a:gd name="T35" fmla="*/ 2569650 h 1816"/>
                <a:gd name="T36" fmla="*/ 1146525 w 1816"/>
                <a:gd name="T37" fmla="*/ 2471151 h 1816"/>
                <a:gd name="T38" fmla="*/ 1415784 w 1816"/>
                <a:gd name="T39" fmla="*/ 2479842 h 1816"/>
                <a:gd name="T40" fmla="*/ 1719787 w 1816"/>
                <a:gd name="T41" fmla="*/ 2569650 h 1816"/>
                <a:gd name="T42" fmla="*/ 1962989 w 1816"/>
                <a:gd name="T43" fmla="*/ 2285743 h 1816"/>
                <a:gd name="T44" fmla="*/ 2209087 w 1816"/>
                <a:gd name="T45" fmla="*/ 2065570 h 1816"/>
                <a:gd name="T46" fmla="*/ 2348059 w 1816"/>
                <a:gd name="T47" fmla="*/ 1854088 h 1816"/>
                <a:gd name="T48" fmla="*/ 2443603 w 1816"/>
                <a:gd name="T49" fmla="*/ 1604945 h 1816"/>
                <a:gd name="T50" fmla="*/ 1314450 w 1816"/>
                <a:gd name="T51" fmla="*/ 2337889 h 1816"/>
                <a:gd name="T52" fmla="*/ 1108886 w 1816"/>
                <a:gd name="T53" fmla="*/ 2317610 h 1816"/>
                <a:gd name="T54" fmla="*/ 871475 w 1816"/>
                <a:gd name="T55" fmla="*/ 2236493 h 1816"/>
                <a:gd name="T56" fmla="*/ 663016 w 1816"/>
                <a:gd name="T57" fmla="*/ 2103231 h 1816"/>
                <a:gd name="T58" fmla="*/ 495090 w 1816"/>
                <a:gd name="T59" fmla="*/ 1926513 h 1816"/>
                <a:gd name="T60" fmla="*/ 370594 w 1816"/>
                <a:gd name="T61" fmla="*/ 1712134 h 1816"/>
                <a:gd name="T62" fmla="*/ 304003 w 1816"/>
                <a:gd name="T63" fmla="*/ 1471682 h 1816"/>
                <a:gd name="T64" fmla="*/ 292422 w 1816"/>
                <a:gd name="T65" fmla="*/ 1263097 h 1816"/>
                <a:gd name="T66" fmla="*/ 338746 w 1816"/>
                <a:gd name="T67" fmla="*/ 1011057 h 1816"/>
                <a:gd name="T68" fmla="*/ 440080 w 1816"/>
                <a:gd name="T69" fmla="*/ 785090 h 1816"/>
                <a:gd name="T70" fmla="*/ 590634 w 1816"/>
                <a:gd name="T71" fmla="*/ 590990 h 1816"/>
                <a:gd name="T72" fmla="*/ 784617 w 1816"/>
                <a:gd name="T73" fmla="*/ 440346 h 1816"/>
                <a:gd name="T74" fmla="*/ 1010447 w 1816"/>
                <a:gd name="T75" fmla="*/ 338950 h 1816"/>
                <a:gd name="T76" fmla="*/ 1262335 w 1816"/>
                <a:gd name="T77" fmla="*/ 292598 h 1816"/>
                <a:gd name="T78" fmla="*/ 1467899 w 1816"/>
                <a:gd name="T79" fmla="*/ 304186 h 1816"/>
                <a:gd name="T80" fmla="*/ 1711101 w 1816"/>
                <a:gd name="T81" fmla="*/ 373715 h 1816"/>
                <a:gd name="T82" fmla="*/ 1925351 w 1816"/>
                <a:gd name="T83" fmla="*/ 495389 h 1816"/>
                <a:gd name="T84" fmla="*/ 2101962 w 1816"/>
                <a:gd name="T85" fmla="*/ 663416 h 1816"/>
                <a:gd name="T86" fmla="*/ 2235144 w 1816"/>
                <a:gd name="T87" fmla="*/ 872001 h 1816"/>
                <a:gd name="T88" fmla="*/ 2313316 w 1816"/>
                <a:gd name="T89" fmla="*/ 1109556 h 1816"/>
                <a:gd name="T90" fmla="*/ 2336478 w 1816"/>
                <a:gd name="T91" fmla="*/ 1315244 h 1816"/>
                <a:gd name="T92" fmla="*/ 2304630 w 1816"/>
                <a:gd name="T93" fmla="*/ 1570181 h 1816"/>
                <a:gd name="T94" fmla="*/ 2211982 w 1816"/>
                <a:gd name="T95" fmla="*/ 1801942 h 1816"/>
                <a:gd name="T96" fmla="*/ 2070114 w 1816"/>
                <a:gd name="T97" fmla="*/ 2001835 h 1816"/>
                <a:gd name="T98" fmla="*/ 1884817 w 1816"/>
                <a:gd name="T99" fmla="*/ 2161171 h 1816"/>
                <a:gd name="T100" fmla="*/ 1664777 w 1816"/>
                <a:gd name="T101" fmla="*/ 2274155 h 1816"/>
                <a:gd name="T102" fmla="*/ 1418680 w 1816"/>
                <a:gd name="T103" fmla="*/ 2332095 h 181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816"/>
                <a:gd name="T157" fmla="*/ 0 h 1816"/>
                <a:gd name="T158" fmla="*/ 1816 w 1816"/>
                <a:gd name="T159" fmla="*/ 1816 h 181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816" h="1816">
                  <a:moveTo>
                    <a:pt x="1816" y="978"/>
                  </a:moveTo>
                  <a:lnTo>
                    <a:pt x="1816" y="836"/>
                  </a:lnTo>
                  <a:lnTo>
                    <a:pt x="1710" y="836"/>
                  </a:lnTo>
                  <a:lnTo>
                    <a:pt x="1706" y="792"/>
                  </a:lnTo>
                  <a:lnTo>
                    <a:pt x="1698" y="750"/>
                  </a:lnTo>
                  <a:lnTo>
                    <a:pt x="1688" y="708"/>
                  </a:lnTo>
                  <a:lnTo>
                    <a:pt x="1678" y="666"/>
                  </a:lnTo>
                  <a:lnTo>
                    <a:pt x="1774" y="626"/>
                  </a:lnTo>
                  <a:lnTo>
                    <a:pt x="1718" y="494"/>
                  </a:lnTo>
                  <a:lnTo>
                    <a:pt x="1622" y="534"/>
                  </a:lnTo>
                  <a:lnTo>
                    <a:pt x="1602" y="496"/>
                  </a:lnTo>
                  <a:lnTo>
                    <a:pt x="1578" y="460"/>
                  </a:lnTo>
                  <a:lnTo>
                    <a:pt x="1552" y="424"/>
                  </a:lnTo>
                  <a:lnTo>
                    <a:pt x="1526" y="390"/>
                  </a:lnTo>
                  <a:lnTo>
                    <a:pt x="1600" y="316"/>
                  </a:lnTo>
                  <a:lnTo>
                    <a:pt x="1498" y="216"/>
                  </a:lnTo>
                  <a:lnTo>
                    <a:pt x="1426" y="290"/>
                  </a:lnTo>
                  <a:lnTo>
                    <a:pt x="1392" y="262"/>
                  </a:lnTo>
                  <a:lnTo>
                    <a:pt x="1356" y="236"/>
                  </a:lnTo>
                  <a:lnTo>
                    <a:pt x="1318" y="214"/>
                  </a:lnTo>
                  <a:lnTo>
                    <a:pt x="1280" y="192"/>
                  </a:lnTo>
                  <a:lnTo>
                    <a:pt x="1320" y="96"/>
                  </a:lnTo>
                  <a:lnTo>
                    <a:pt x="1188" y="42"/>
                  </a:lnTo>
                  <a:lnTo>
                    <a:pt x="1150" y="138"/>
                  </a:lnTo>
                  <a:lnTo>
                    <a:pt x="1108" y="126"/>
                  </a:lnTo>
                  <a:lnTo>
                    <a:pt x="1066" y="116"/>
                  </a:lnTo>
                  <a:lnTo>
                    <a:pt x="1022" y="110"/>
                  </a:lnTo>
                  <a:lnTo>
                    <a:pt x="978" y="104"/>
                  </a:lnTo>
                  <a:lnTo>
                    <a:pt x="978" y="0"/>
                  </a:lnTo>
                  <a:lnTo>
                    <a:pt x="836" y="0"/>
                  </a:lnTo>
                  <a:lnTo>
                    <a:pt x="836" y="104"/>
                  </a:lnTo>
                  <a:lnTo>
                    <a:pt x="792" y="110"/>
                  </a:lnTo>
                  <a:lnTo>
                    <a:pt x="750" y="116"/>
                  </a:lnTo>
                  <a:lnTo>
                    <a:pt x="706" y="126"/>
                  </a:lnTo>
                  <a:lnTo>
                    <a:pt x="666" y="138"/>
                  </a:lnTo>
                  <a:lnTo>
                    <a:pt x="626" y="42"/>
                  </a:lnTo>
                  <a:lnTo>
                    <a:pt x="494" y="96"/>
                  </a:lnTo>
                  <a:lnTo>
                    <a:pt x="534" y="192"/>
                  </a:lnTo>
                  <a:lnTo>
                    <a:pt x="496" y="214"/>
                  </a:lnTo>
                  <a:lnTo>
                    <a:pt x="460" y="236"/>
                  </a:lnTo>
                  <a:lnTo>
                    <a:pt x="424" y="262"/>
                  </a:lnTo>
                  <a:lnTo>
                    <a:pt x="390" y="290"/>
                  </a:lnTo>
                  <a:lnTo>
                    <a:pt x="316" y="216"/>
                  </a:lnTo>
                  <a:lnTo>
                    <a:pt x="216" y="316"/>
                  </a:lnTo>
                  <a:lnTo>
                    <a:pt x="288" y="390"/>
                  </a:lnTo>
                  <a:lnTo>
                    <a:pt x="262" y="424"/>
                  </a:lnTo>
                  <a:lnTo>
                    <a:pt x="236" y="460"/>
                  </a:lnTo>
                  <a:lnTo>
                    <a:pt x="214" y="496"/>
                  </a:lnTo>
                  <a:lnTo>
                    <a:pt x="192" y="534"/>
                  </a:lnTo>
                  <a:lnTo>
                    <a:pt x="96" y="494"/>
                  </a:lnTo>
                  <a:lnTo>
                    <a:pt x="42" y="626"/>
                  </a:lnTo>
                  <a:lnTo>
                    <a:pt x="138" y="666"/>
                  </a:lnTo>
                  <a:lnTo>
                    <a:pt x="126" y="708"/>
                  </a:lnTo>
                  <a:lnTo>
                    <a:pt x="116" y="750"/>
                  </a:lnTo>
                  <a:lnTo>
                    <a:pt x="108" y="792"/>
                  </a:lnTo>
                  <a:lnTo>
                    <a:pt x="104" y="836"/>
                  </a:lnTo>
                  <a:lnTo>
                    <a:pt x="0" y="836"/>
                  </a:lnTo>
                  <a:lnTo>
                    <a:pt x="0" y="978"/>
                  </a:lnTo>
                  <a:lnTo>
                    <a:pt x="104" y="978"/>
                  </a:lnTo>
                  <a:lnTo>
                    <a:pt x="108" y="1022"/>
                  </a:lnTo>
                  <a:lnTo>
                    <a:pt x="116" y="1066"/>
                  </a:lnTo>
                  <a:lnTo>
                    <a:pt x="126" y="1108"/>
                  </a:lnTo>
                  <a:lnTo>
                    <a:pt x="138" y="1150"/>
                  </a:lnTo>
                  <a:lnTo>
                    <a:pt x="42" y="1190"/>
                  </a:lnTo>
                  <a:lnTo>
                    <a:pt x="96" y="1320"/>
                  </a:lnTo>
                  <a:lnTo>
                    <a:pt x="192" y="1280"/>
                  </a:lnTo>
                  <a:lnTo>
                    <a:pt x="214" y="1320"/>
                  </a:lnTo>
                  <a:lnTo>
                    <a:pt x="236" y="1356"/>
                  </a:lnTo>
                  <a:lnTo>
                    <a:pt x="262" y="1392"/>
                  </a:lnTo>
                  <a:lnTo>
                    <a:pt x="288" y="1426"/>
                  </a:lnTo>
                  <a:lnTo>
                    <a:pt x="216" y="1500"/>
                  </a:lnTo>
                  <a:lnTo>
                    <a:pt x="316" y="1600"/>
                  </a:lnTo>
                  <a:lnTo>
                    <a:pt x="390" y="1526"/>
                  </a:lnTo>
                  <a:lnTo>
                    <a:pt x="424" y="1554"/>
                  </a:lnTo>
                  <a:lnTo>
                    <a:pt x="460" y="1578"/>
                  </a:lnTo>
                  <a:lnTo>
                    <a:pt x="496" y="1602"/>
                  </a:lnTo>
                  <a:lnTo>
                    <a:pt x="534" y="1622"/>
                  </a:lnTo>
                  <a:lnTo>
                    <a:pt x="494" y="1718"/>
                  </a:lnTo>
                  <a:lnTo>
                    <a:pt x="626" y="1774"/>
                  </a:lnTo>
                  <a:lnTo>
                    <a:pt x="666" y="1678"/>
                  </a:lnTo>
                  <a:lnTo>
                    <a:pt x="706" y="1690"/>
                  </a:lnTo>
                  <a:lnTo>
                    <a:pt x="750" y="1698"/>
                  </a:lnTo>
                  <a:lnTo>
                    <a:pt x="792" y="1706"/>
                  </a:lnTo>
                  <a:lnTo>
                    <a:pt x="836" y="1712"/>
                  </a:lnTo>
                  <a:lnTo>
                    <a:pt x="836" y="1816"/>
                  </a:lnTo>
                  <a:lnTo>
                    <a:pt x="978" y="1816"/>
                  </a:lnTo>
                  <a:lnTo>
                    <a:pt x="978" y="1712"/>
                  </a:lnTo>
                  <a:lnTo>
                    <a:pt x="1022" y="1706"/>
                  </a:lnTo>
                  <a:lnTo>
                    <a:pt x="1066" y="1698"/>
                  </a:lnTo>
                  <a:lnTo>
                    <a:pt x="1108" y="1690"/>
                  </a:lnTo>
                  <a:lnTo>
                    <a:pt x="1150" y="1678"/>
                  </a:lnTo>
                  <a:lnTo>
                    <a:pt x="1188" y="1774"/>
                  </a:lnTo>
                  <a:lnTo>
                    <a:pt x="1320" y="1718"/>
                  </a:lnTo>
                  <a:lnTo>
                    <a:pt x="1280" y="1622"/>
                  </a:lnTo>
                  <a:lnTo>
                    <a:pt x="1318" y="1602"/>
                  </a:lnTo>
                  <a:lnTo>
                    <a:pt x="1356" y="1578"/>
                  </a:lnTo>
                  <a:lnTo>
                    <a:pt x="1392" y="1554"/>
                  </a:lnTo>
                  <a:lnTo>
                    <a:pt x="1426" y="1526"/>
                  </a:lnTo>
                  <a:lnTo>
                    <a:pt x="1498" y="1600"/>
                  </a:lnTo>
                  <a:lnTo>
                    <a:pt x="1600" y="1500"/>
                  </a:lnTo>
                  <a:lnTo>
                    <a:pt x="1526" y="1426"/>
                  </a:lnTo>
                  <a:lnTo>
                    <a:pt x="1552" y="1392"/>
                  </a:lnTo>
                  <a:lnTo>
                    <a:pt x="1578" y="1356"/>
                  </a:lnTo>
                  <a:lnTo>
                    <a:pt x="1602" y="1320"/>
                  </a:lnTo>
                  <a:lnTo>
                    <a:pt x="1622" y="1280"/>
                  </a:lnTo>
                  <a:lnTo>
                    <a:pt x="1718" y="1320"/>
                  </a:lnTo>
                  <a:lnTo>
                    <a:pt x="1774" y="1190"/>
                  </a:lnTo>
                  <a:lnTo>
                    <a:pt x="1678" y="1150"/>
                  </a:lnTo>
                  <a:lnTo>
                    <a:pt x="1688" y="1108"/>
                  </a:lnTo>
                  <a:lnTo>
                    <a:pt x="1698" y="1066"/>
                  </a:lnTo>
                  <a:lnTo>
                    <a:pt x="1706" y="1022"/>
                  </a:lnTo>
                  <a:lnTo>
                    <a:pt x="1710" y="978"/>
                  </a:lnTo>
                  <a:lnTo>
                    <a:pt x="1816" y="978"/>
                  </a:lnTo>
                  <a:close/>
                  <a:moveTo>
                    <a:pt x="908" y="1614"/>
                  </a:moveTo>
                  <a:lnTo>
                    <a:pt x="908" y="1614"/>
                  </a:lnTo>
                  <a:lnTo>
                    <a:pt x="872" y="1612"/>
                  </a:lnTo>
                  <a:lnTo>
                    <a:pt x="836" y="1610"/>
                  </a:lnTo>
                  <a:lnTo>
                    <a:pt x="800" y="1606"/>
                  </a:lnTo>
                  <a:lnTo>
                    <a:pt x="766" y="1600"/>
                  </a:lnTo>
                  <a:lnTo>
                    <a:pt x="730" y="1592"/>
                  </a:lnTo>
                  <a:lnTo>
                    <a:pt x="698" y="1582"/>
                  </a:lnTo>
                  <a:lnTo>
                    <a:pt x="664" y="1570"/>
                  </a:lnTo>
                  <a:lnTo>
                    <a:pt x="632" y="1558"/>
                  </a:lnTo>
                  <a:lnTo>
                    <a:pt x="602" y="1544"/>
                  </a:lnTo>
                  <a:lnTo>
                    <a:pt x="570" y="1528"/>
                  </a:lnTo>
                  <a:lnTo>
                    <a:pt x="542" y="1512"/>
                  </a:lnTo>
                  <a:lnTo>
                    <a:pt x="512" y="1492"/>
                  </a:lnTo>
                  <a:lnTo>
                    <a:pt x="484" y="1474"/>
                  </a:lnTo>
                  <a:lnTo>
                    <a:pt x="458" y="1452"/>
                  </a:lnTo>
                  <a:lnTo>
                    <a:pt x="432" y="1430"/>
                  </a:lnTo>
                  <a:lnTo>
                    <a:pt x="408" y="1406"/>
                  </a:lnTo>
                  <a:lnTo>
                    <a:pt x="384" y="1382"/>
                  </a:lnTo>
                  <a:lnTo>
                    <a:pt x="362" y="1356"/>
                  </a:lnTo>
                  <a:lnTo>
                    <a:pt x="342" y="1330"/>
                  </a:lnTo>
                  <a:lnTo>
                    <a:pt x="322" y="1302"/>
                  </a:lnTo>
                  <a:lnTo>
                    <a:pt x="304" y="1274"/>
                  </a:lnTo>
                  <a:lnTo>
                    <a:pt x="286" y="1244"/>
                  </a:lnTo>
                  <a:lnTo>
                    <a:pt x="272" y="1214"/>
                  </a:lnTo>
                  <a:lnTo>
                    <a:pt x="256" y="1182"/>
                  </a:lnTo>
                  <a:lnTo>
                    <a:pt x="244" y="1150"/>
                  </a:lnTo>
                  <a:lnTo>
                    <a:pt x="234" y="1118"/>
                  </a:lnTo>
                  <a:lnTo>
                    <a:pt x="224" y="1084"/>
                  </a:lnTo>
                  <a:lnTo>
                    <a:pt x="216" y="1050"/>
                  </a:lnTo>
                  <a:lnTo>
                    <a:pt x="210" y="1016"/>
                  </a:lnTo>
                  <a:lnTo>
                    <a:pt x="206" y="980"/>
                  </a:lnTo>
                  <a:lnTo>
                    <a:pt x="202" y="944"/>
                  </a:lnTo>
                  <a:lnTo>
                    <a:pt x="202" y="908"/>
                  </a:lnTo>
                  <a:lnTo>
                    <a:pt x="202" y="872"/>
                  </a:lnTo>
                  <a:lnTo>
                    <a:pt x="206" y="836"/>
                  </a:lnTo>
                  <a:lnTo>
                    <a:pt x="210" y="800"/>
                  </a:lnTo>
                  <a:lnTo>
                    <a:pt x="216" y="766"/>
                  </a:lnTo>
                  <a:lnTo>
                    <a:pt x="224" y="732"/>
                  </a:lnTo>
                  <a:lnTo>
                    <a:pt x="234" y="698"/>
                  </a:lnTo>
                  <a:lnTo>
                    <a:pt x="244" y="664"/>
                  </a:lnTo>
                  <a:lnTo>
                    <a:pt x="256" y="632"/>
                  </a:lnTo>
                  <a:lnTo>
                    <a:pt x="272" y="602"/>
                  </a:lnTo>
                  <a:lnTo>
                    <a:pt x="286" y="572"/>
                  </a:lnTo>
                  <a:lnTo>
                    <a:pt x="304" y="542"/>
                  </a:lnTo>
                  <a:lnTo>
                    <a:pt x="322" y="512"/>
                  </a:lnTo>
                  <a:lnTo>
                    <a:pt x="342" y="486"/>
                  </a:lnTo>
                  <a:lnTo>
                    <a:pt x="362" y="458"/>
                  </a:lnTo>
                  <a:lnTo>
                    <a:pt x="384" y="432"/>
                  </a:lnTo>
                  <a:lnTo>
                    <a:pt x="408" y="408"/>
                  </a:lnTo>
                  <a:lnTo>
                    <a:pt x="432" y="386"/>
                  </a:lnTo>
                  <a:lnTo>
                    <a:pt x="458" y="362"/>
                  </a:lnTo>
                  <a:lnTo>
                    <a:pt x="484" y="342"/>
                  </a:lnTo>
                  <a:lnTo>
                    <a:pt x="512" y="322"/>
                  </a:lnTo>
                  <a:lnTo>
                    <a:pt x="542" y="304"/>
                  </a:lnTo>
                  <a:lnTo>
                    <a:pt x="570" y="286"/>
                  </a:lnTo>
                  <a:lnTo>
                    <a:pt x="602" y="272"/>
                  </a:lnTo>
                  <a:lnTo>
                    <a:pt x="632" y="258"/>
                  </a:lnTo>
                  <a:lnTo>
                    <a:pt x="664" y="244"/>
                  </a:lnTo>
                  <a:lnTo>
                    <a:pt x="698" y="234"/>
                  </a:lnTo>
                  <a:lnTo>
                    <a:pt x="730" y="224"/>
                  </a:lnTo>
                  <a:lnTo>
                    <a:pt x="766" y="216"/>
                  </a:lnTo>
                  <a:lnTo>
                    <a:pt x="800" y="210"/>
                  </a:lnTo>
                  <a:lnTo>
                    <a:pt x="836" y="206"/>
                  </a:lnTo>
                  <a:lnTo>
                    <a:pt x="872" y="202"/>
                  </a:lnTo>
                  <a:lnTo>
                    <a:pt x="908" y="202"/>
                  </a:lnTo>
                  <a:lnTo>
                    <a:pt x="944" y="202"/>
                  </a:lnTo>
                  <a:lnTo>
                    <a:pt x="980" y="206"/>
                  </a:lnTo>
                  <a:lnTo>
                    <a:pt x="1014" y="210"/>
                  </a:lnTo>
                  <a:lnTo>
                    <a:pt x="1050" y="216"/>
                  </a:lnTo>
                  <a:lnTo>
                    <a:pt x="1084" y="224"/>
                  </a:lnTo>
                  <a:lnTo>
                    <a:pt x="1118" y="234"/>
                  </a:lnTo>
                  <a:lnTo>
                    <a:pt x="1150" y="244"/>
                  </a:lnTo>
                  <a:lnTo>
                    <a:pt x="1182" y="258"/>
                  </a:lnTo>
                  <a:lnTo>
                    <a:pt x="1214" y="272"/>
                  </a:lnTo>
                  <a:lnTo>
                    <a:pt x="1244" y="286"/>
                  </a:lnTo>
                  <a:lnTo>
                    <a:pt x="1274" y="304"/>
                  </a:lnTo>
                  <a:lnTo>
                    <a:pt x="1302" y="322"/>
                  </a:lnTo>
                  <a:lnTo>
                    <a:pt x="1330" y="342"/>
                  </a:lnTo>
                  <a:lnTo>
                    <a:pt x="1356" y="362"/>
                  </a:lnTo>
                  <a:lnTo>
                    <a:pt x="1382" y="386"/>
                  </a:lnTo>
                  <a:lnTo>
                    <a:pt x="1406" y="408"/>
                  </a:lnTo>
                  <a:lnTo>
                    <a:pt x="1430" y="432"/>
                  </a:lnTo>
                  <a:lnTo>
                    <a:pt x="1452" y="458"/>
                  </a:lnTo>
                  <a:lnTo>
                    <a:pt x="1474" y="486"/>
                  </a:lnTo>
                  <a:lnTo>
                    <a:pt x="1492" y="512"/>
                  </a:lnTo>
                  <a:lnTo>
                    <a:pt x="1512" y="542"/>
                  </a:lnTo>
                  <a:lnTo>
                    <a:pt x="1528" y="572"/>
                  </a:lnTo>
                  <a:lnTo>
                    <a:pt x="1544" y="602"/>
                  </a:lnTo>
                  <a:lnTo>
                    <a:pt x="1558" y="632"/>
                  </a:lnTo>
                  <a:lnTo>
                    <a:pt x="1570" y="664"/>
                  </a:lnTo>
                  <a:lnTo>
                    <a:pt x="1582" y="698"/>
                  </a:lnTo>
                  <a:lnTo>
                    <a:pt x="1592" y="732"/>
                  </a:lnTo>
                  <a:lnTo>
                    <a:pt x="1598" y="766"/>
                  </a:lnTo>
                  <a:lnTo>
                    <a:pt x="1606" y="800"/>
                  </a:lnTo>
                  <a:lnTo>
                    <a:pt x="1610" y="836"/>
                  </a:lnTo>
                  <a:lnTo>
                    <a:pt x="1612" y="872"/>
                  </a:lnTo>
                  <a:lnTo>
                    <a:pt x="1614" y="908"/>
                  </a:lnTo>
                  <a:lnTo>
                    <a:pt x="1612" y="944"/>
                  </a:lnTo>
                  <a:lnTo>
                    <a:pt x="1610" y="980"/>
                  </a:lnTo>
                  <a:lnTo>
                    <a:pt x="1606" y="1016"/>
                  </a:lnTo>
                  <a:lnTo>
                    <a:pt x="1598" y="1050"/>
                  </a:lnTo>
                  <a:lnTo>
                    <a:pt x="1592" y="1084"/>
                  </a:lnTo>
                  <a:lnTo>
                    <a:pt x="1582" y="1118"/>
                  </a:lnTo>
                  <a:lnTo>
                    <a:pt x="1570" y="1150"/>
                  </a:lnTo>
                  <a:lnTo>
                    <a:pt x="1558" y="1182"/>
                  </a:lnTo>
                  <a:lnTo>
                    <a:pt x="1544" y="1214"/>
                  </a:lnTo>
                  <a:lnTo>
                    <a:pt x="1528" y="1244"/>
                  </a:lnTo>
                  <a:lnTo>
                    <a:pt x="1512" y="1274"/>
                  </a:lnTo>
                  <a:lnTo>
                    <a:pt x="1492" y="1302"/>
                  </a:lnTo>
                  <a:lnTo>
                    <a:pt x="1474" y="1330"/>
                  </a:lnTo>
                  <a:lnTo>
                    <a:pt x="1452" y="1356"/>
                  </a:lnTo>
                  <a:lnTo>
                    <a:pt x="1430" y="1382"/>
                  </a:lnTo>
                  <a:lnTo>
                    <a:pt x="1406" y="1406"/>
                  </a:lnTo>
                  <a:lnTo>
                    <a:pt x="1382" y="1430"/>
                  </a:lnTo>
                  <a:lnTo>
                    <a:pt x="1356" y="1452"/>
                  </a:lnTo>
                  <a:lnTo>
                    <a:pt x="1330" y="1474"/>
                  </a:lnTo>
                  <a:lnTo>
                    <a:pt x="1302" y="1492"/>
                  </a:lnTo>
                  <a:lnTo>
                    <a:pt x="1274" y="1512"/>
                  </a:lnTo>
                  <a:lnTo>
                    <a:pt x="1244" y="1528"/>
                  </a:lnTo>
                  <a:lnTo>
                    <a:pt x="1214" y="1544"/>
                  </a:lnTo>
                  <a:lnTo>
                    <a:pt x="1182" y="1558"/>
                  </a:lnTo>
                  <a:lnTo>
                    <a:pt x="1150" y="1570"/>
                  </a:lnTo>
                  <a:lnTo>
                    <a:pt x="1118" y="1582"/>
                  </a:lnTo>
                  <a:lnTo>
                    <a:pt x="1084" y="1592"/>
                  </a:lnTo>
                  <a:lnTo>
                    <a:pt x="1050" y="1600"/>
                  </a:lnTo>
                  <a:lnTo>
                    <a:pt x="1014" y="1606"/>
                  </a:lnTo>
                  <a:lnTo>
                    <a:pt x="980" y="1610"/>
                  </a:lnTo>
                  <a:lnTo>
                    <a:pt x="944" y="1612"/>
                  </a:lnTo>
                  <a:lnTo>
                    <a:pt x="908" y="1614"/>
                  </a:lnTo>
                  <a:close/>
                </a:path>
              </a:pathLst>
            </a:custGeom>
            <a:solidFill>
              <a:srgbClr val="5B9BD5">
                <a:alpha val="79999"/>
              </a:srgbClr>
            </a:solidFill>
            <a:ln>
              <a:noFill/>
            </a:ln>
          </p:spPr>
          <p:txBody>
            <a:bodyPr wrap="none" anchor="ctr"/>
            <a:lstStyle/>
            <a:p>
              <a:endParaRPr lang="zh-CN" altLang="en-US" sz="2400"/>
            </a:p>
          </p:txBody>
        </p:sp>
        <p:sp>
          <p:nvSpPr>
            <p:cNvPr id="5" name="Freeform 675"/>
            <p:cNvSpPr>
              <a:spLocks noEditPoints="1"/>
            </p:cNvSpPr>
            <p:nvPr/>
          </p:nvSpPr>
          <p:spPr bwMode="auto">
            <a:xfrm rot="21275257">
              <a:off x="883149" y="2311994"/>
              <a:ext cx="2502070" cy="2473785"/>
            </a:xfrm>
            <a:custGeom>
              <a:avLst/>
              <a:gdLst>
                <a:gd name="T0" fmla="*/ 3285144 w 2622"/>
                <a:gd name="T1" fmla="*/ 1506563 h 2622"/>
                <a:gd name="T2" fmla="*/ 3217140 w 2622"/>
                <a:gd name="T3" fmla="*/ 1216236 h 2622"/>
                <a:gd name="T4" fmla="*/ 3154366 w 2622"/>
                <a:gd name="T5" fmla="*/ 776822 h 2622"/>
                <a:gd name="T6" fmla="*/ 2898041 w 2622"/>
                <a:gd name="T7" fmla="*/ 664352 h 2622"/>
                <a:gd name="T8" fmla="*/ 2678334 w 2622"/>
                <a:gd name="T9" fmla="*/ 460339 h 2622"/>
                <a:gd name="T10" fmla="*/ 2424625 w 2622"/>
                <a:gd name="T11" fmla="*/ 300789 h 2622"/>
                <a:gd name="T12" fmla="*/ 2068908 w 2622"/>
                <a:gd name="T13" fmla="*/ 34002 h 2622"/>
                <a:gd name="T14" fmla="*/ 1807352 w 2622"/>
                <a:gd name="T15" fmla="*/ 136009 h 2622"/>
                <a:gd name="T16" fmla="*/ 1509178 w 2622"/>
                <a:gd name="T17" fmla="*/ 146471 h 2622"/>
                <a:gd name="T18" fmla="*/ 1216236 w 2622"/>
                <a:gd name="T19" fmla="*/ 211860 h 2622"/>
                <a:gd name="T20" fmla="*/ 776822 w 2622"/>
                <a:gd name="T21" fmla="*/ 277249 h 2622"/>
                <a:gd name="T22" fmla="*/ 664352 w 2622"/>
                <a:gd name="T23" fmla="*/ 530959 h 2622"/>
                <a:gd name="T24" fmla="*/ 460339 w 2622"/>
                <a:gd name="T25" fmla="*/ 750666 h 2622"/>
                <a:gd name="T26" fmla="*/ 300789 w 2622"/>
                <a:gd name="T27" fmla="*/ 1004375 h 2622"/>
                <a:gd name="T28" fmla="*/ 34002 w 2622"/>
                <a:gd name="T29" fmla="*/ 1360092 h 2622"/>
                <a:gd name="T30" fmla="*/ 136009 w 2622"/>
                <a:gd name="T31" fmla="*/ 1621648 h 2622"/>
                <a:gd name="T32" fmla="*/ 146471 w 2622"/>
                <a:gd name="T33" fmla="*/ 1922437 h 2622"/>
                <a:gd name="T34" fmla="*/ 214476 w 2622"/>
                <a:gd name="T35" fmla="*/ 2212764 h 2622"/>
                <a:gd name="T36" fmla="*/ 277249 w 2622"/>
                <a:gd name="T37" fmla="*/ 2652178 h 2622"/>
                <a:gd name="T38" fmla="*/ 533574 w 2622"/>
                <a:gd name="T39" fmla="*/ 2767263 h 2622"/>
                <a:gd name="T40" fmla="*/ 753281 w 2622"/>
                <a:gd name="T41" fmla="*/ 2971277 h 2622"/>
                <a:gd name="T42" fmla="*/ 1006991 w 2622"/>
                <a:gd name="T43" fmla="*/ 3130826 h 2622"/>
                <a:gd name="T44" fmla="*/ 1362707 w 2622"/>
                <a:gd name="T45" fmla="*/ 3394998 h 2622"/>
                <a:gd name="T46" fmla="*/ 1621648 w 2622"/>
                <a:gd name="T47" fmla="*/ 3295606 h 2622"/>
                <a:gd name="T48" fmla="*/ 1922437 w 2622"/>
                <a:gd name="T49" fmla="*/ 3285144 h 2622"/>
                <a:gd name="T50" fmla="*/ 2215380 w 2622"/>
                <a:gd name="T51" fmla="*/ 3217140 h 2622"/>
                <a:gd name="T52" fmla="*/ 2652178 w 2622"/>
                <a:gd name="T53" fmla="*/ 3154366 h 2622"/>
                <a:gd name="T54" fmla="*/ 2767263 w 2622"/>
                <a:gd name="T55" fmla="*/ 2898041 h 2622"/>
                <a:gd name="T56" fmla="*/ 2971277 w 2622"/>
                <a:gd name="T57" fmla="*/ 2678334 h 2622"/>
                <a:gd name="T58" fmla="*/ 3130826 w 2622"/>
                <a:gd name="T59" fmla="*/ 2424625 h 2622"/>
                <a:gd name="T60" fmla="*/ 3394998 w 2622"/>
                <a:gd name="T61" fmla="*/ 2068908 h 2622"/>
                <a:gd name="T62" fmla="*/ 3295606 w 2622"/>
                <a:gd name="T63" fmla="*/ 1807352 h 2622"/>
                <a:gd name="T64" fmla="*/ 1493485 w 2622"/>
                <a:gd name="T65" fmla="*/ 3149135 h 2622"/>
                <a:gd name="T66" fmla="*/ 1085458 w 2622"/>
                <a:gd name="T67" fmla="*/ 3023588 h 2622"/>
                <a:gd name="T68" fmla="*/ 740204 w 2622"/>
                <a:gd name="T69" fmla="*/ 2788188 h 2622"/>
                <a:gd name="T70" fmla="*/ 473416 w 2622"/>
                <a:gd name="T71" fmla="*/ 2466474 h 2622"/>
                <a:gd name="T72" fmla="*/ 311252 w 2622"/>
                <a:gd name="T73" fmla="*/ 2076755 h 2622"/>
                <a:gd name="T74" fmla="*/ 264172 w 2622"/>
                <a:gd name="T75" fmla="*/ 1715808 h 2622"/>
                <a:gd name="T76" fmla="*/ 329561 w 2622"/>
                <a:gd name="T77" fmla="*/ 1284240 h 2622"/>
                <a:gd name="T78" fmla="*/ 512650 w 2622"/>
                <a:gd name="T79" fmla="*/ 904984 h 2622"/>
                <a:gd name="T80" fmla="*/ 792515 w 2622"/>
                <a:gd name="T81" fmla="*/ 596348 h 2622"/>
                <a:gd name="T82" fmla="*/ 1150847 w 2622"/>
                <a:gd name="T83" fmla="*/ 379256 h 2622"/>
                <a:gd name="T84" fmla="*/ 1566721 w 2622"/>
                <a:gd name="T85" fmla="*/ 272018 h 2622"/>
                <a:gd name="T86" fmla="*/ 1935515 w 2622"/>
                <a:gd name="T87" fmla="*/ 279865 h 2622"/>
                <a:gd name="T88" fmla="*/ 2343542 w 2622"/>
                <a:gd name="T89" fmla="*/ 408027 h 2622"/>
                <a:gd name="T90" fmla="*/ 2691412 w 2622"/>
                <a:gd name="T91" fmla="*/ 640812 h 2622"/>
                <a:gd name="T92" fmla="*/ 2955584 w 2622"/>
                <a:gd name="T93" fmla="*/ 962526 h 2622"/>
                <a:gd name="T94" fmla="*/ 3120364 w 2622"/>
                <a:gd name="T95" fmla="*/ 1352245 h 2622"/>
                <a:gd name="T96" fmla="*/ 3167444 w 2622"/>
                <a:gd name="T97" fmla="*/ 1715808 h 2622"/>
                <a:gd name="T98" fmla="*/ 3102055 w 2622"/>
                <a:gd name="T99" fmla="*/ 2147375 h 2622"/>
                <a:gd name="T100" fmla="*/ 2918966 w 2622"/>
                <a:gd name="T101" fmla="*/ 2526632 h 2622"/>
                <a:gd name="T102" fmla="*/ 2639101 w 2622"/>
                <a:gd name="T103" fmla="*/ 2835268 h 2622"/>
                <a:gd name="T104" fmla="*/ 2280769 w 2622"/>
                <a:gd name="T105" fmla="*/ 3052359 h 2622"/>
                <a:gd name="T106" fmla="*/ 1864895 w 2622"/>
                <a:gd name="T107" fmla="*/ 3159597 h 2622"/>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2622"/>
                <a:gd name="T163" fmla="*/ 0 h 2622"/>
                <a:gd name="T164" fmla="*/ 2622 w 2622"/>
                <a:gd name="T165" fmla="*/ 2622 h 2622"/>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2622" h="2622">
                  <a:moveTo>
                    <a:pt x="2622" y="1382"/>
                  </a:moveTo>
                  <a:lnTo>
                    <a:pt x="2622" y="1240"/>
                  </a:lnTo>
                  <a:lnTo>
                    <a:pt x="2520" y="1240"/>
                  </a:lnTo>
                  <a:lnTo>
                    <a:pt x="2516" y="1196"/>
                  </a:lnTo>
                  <a:lnTo>
                    <a:pt x="2512" y="1152"/>
                  </a:lnTo>
                  <a:lnTo>
                    <a:pt x="2506" y="1110"/>
                  </a:lnTo>
                  <a:lnTo>
                    <a:pt x="2498" y="1068"/>
                  </a:lnTo>
                  <a:lnTo>
                    <a:pt x="2596" y="1040"/>
                  </a:lnTo>
                  <a:lnTo>
                    <a:pt x="2560" y="904"/>
                  </a:lnTo>
                  <a:lnTo>
                    <a:pt x="2460" y="930"/>
                  </a:lnTo>
                  <a:lnTo>
                    <a:pt x="2446" y="888"/>
                  </a:lnTo>
                  <a:lnTo>
                    <a:pt x="2430" y="848"/>
                  </a:lnTo>
                  <a:lnTo>
                    <a:pt x="2412" y="808"/>
                  </a:lnTo>
                  <a:lnTo>
                    <a:pt x="2394" y="768"/>
                  </a:lnTo>
                  <a:lnTo>
                    <a:pt x="2482" y="718"/>
                  </a:lnTo>
                  <a:lnTo>
                    <a:pt x="2412" y="594"/>
                  </a:lnTo>
                  <a:lnTo>
                    <a:pt x="2322" y="646"/>
                  </a:lnTo>
                  <a:lnTo>
                    <a:pt x="2298" y="610"/>
                  </a:lnTo>
                  <a:lnTo>
                    <a:pt x="2272" y="574"/>
                  </a:lnTo>
                  <a:lnTo>
                    <a:pt x="2244" y="540"/>
                  </a:lnTo>
                  <a:lnTo>
                    <a:pt x="2216" y="508"/>
                  </a:lnTo>
                  <a:lnTo>
                    <a:pt x="2290" y="434"/>
                  </a:lnTo>
                  <a:lnTo>
                    <a:pt x="2188" y="334"/>
                  </a:lnTo>
                  <a:lnTo>
                    <a:pt x="2116" y="406"/>
                  </a:lnTo>
                  <a:lnTo>
                    <a:pt x="2082" y="378"/>
                  </a:lnTo>
                  <a:lnTo>
                    <a:pt x="2048" y="352"/>
                  </a:lnTo>
                  <a:lnTo>
                    <a:pt x="2014" y="326"/>
                  </a:lnTo>
                  <a:lnTo>
                    <a:pt x="1978" y="300"/>
                  </a:lnTo>
                  <a:lnTo>
                    <a:pt x="2028" y="212"/>
                  </a:lnTo>
                  <a:lnTo>
                    <a:pt x="1906" y="140"/>
                  </a:lnTo>
                  <a:lnTo>
                    <a:pt x="1854" y="230"/>
                  </a:lnTo>
                  <a:lnTo>
                    <a:pt x="1816" y="210"/>
                  </a:lnTo>
                  <a:lnTo>
                    <a:pt x="1776" y="194"/>
                  </a:lnTo>
                  <a:lnTo>
                    <a:pt x="1734" y="178"/>
                  </a:lnTo>
                  <a:lnTo>
                    <a:pt x="1694" y="162"/>
                  </a:lnTo>
                  <a:lnTo>
                    <a:pt x="1720" y="64"/>
                  </a:lnTo>
                  <a:lnTo>
                    <a:pt x="1582" y="26"/>
                  </a:lnTo>
                  <a:lnTo>
                    <a:pt x="1556" y="126"/>
                  </a:lnTo>
                  <a:lnTo>
                    <a:pt x="1514" y="118"/>
                  </a:lnTo>
                  <a:lnTo>
                    <a:pt x="1470" y="112"/>
                  </a:lnTo>
                  <a:lnTo>
                    <a:pt x="1426" y="106"/>
                  </a:lnTo>
                  <a:lnTo>
                    <a:pt x="1382" y="104"/>
                  </a:lnTo>
                  <a:lnTo>
                    <a:pt x="1382" y="0"/>
                  </a:lnTo>
                  <a:lnTo>
                    <a:pt x="1240" y="0"/>
                  </a:lnTo>
                  <a:lnTo>
                    <a:pt x="1240" y="104"/>
                  </a:lnTo>
                  <a:lnTo>
                    <a:pt x="1196" y="106"/>
                  </a:lnTo>
                  <a:lnTo>
                    <a:pt x="1154" y="112"/>
                  </a:lnTo>
                  <a:lnTo>
                    <a:pt x="1110" y="118"/>
                  </a:lnTo>
                  <a:lnTo>
                    <a:pt x="1068" y="126"/>
                  </a:lnTo>
                  <a:lnTo>
                    <a:pt x="1042" y="26"/>
                  </a:lnTo>
                  <a:lnTo>
                    <a:pt x="904" y="64"/>
                  </a:lnTo>
                  <a:lnTo>
                    <a:pt x="930" y="162"/>
                  </a:lnTo>
                  <a:lnTo>
                    <a:pt x="890" y="178"/>
                  </a:lnTo>
                  <a:lnTo>
                    <a:pt x="848" y="194"/>
                  </a:lnTo>
                  <a:lnTo>
                    <a:pt x="808" y="210"/>
                  </a:lnTo>
                  <a:lnTo>
                    <a:pt x="770" y="230"/>
                  </a:lnTo>
                  <a:lnTo>
                    <a:pt x="718" y="140"/>
                  </a:lnTo>
                  <a:lnTo>
                    <a:pt x="594" y="212"/>
                  </a:lnTo>
                  <a:lnTo>
                    <a:pt x="646" y="300"/>
                  </a:lnTo>
                  <a:lnTo>
                    <a:pt x="610" y="326"/>
                  </a:lnTo>
                  <a:lnTo>
                    <a:pt x="576" y="352"/>
                  </a:lnTo>
                  <a:lnTo>
                    <a:pt x="542" y="378"/>
                  </a:lnTo>
                  <a:lnTo>
                    <a:pt x="508" y="406"/>
                  </a:lnTo>
                  <a:lnTo>
                    <a:pt x="436" y="334"/>
                  </a:lnTo>
                  <a:lnTo>
                    <a:pt x="334" y="434"/>
                  </a:lnTo>
                  <a:lnTo>
                    <a:pt x="408" y="508"/>
                  </a:lnTo>
                  <a:lnTo>
                    <a:pt x="378" y="540"/>
                  </a:lnTo>
                  <a:lnTo>
                    <a:pt x="352" y="574"/>
                  </a:lnTo>
                  <a:lnTo>
                    <a:pt x="326" y="610"/>
                  </a:lnTo>
                  <a:lnTo>
                    <a:pt x="302" y="646"/>
                  </a:lnTo>
                  <a:lnTo>
                    <a:pt x="212" y="594"/>
                  </a:lnTo>
                  <a:lnTo>
                    <a:pt x="140" y="718"/>
                  </a:lnTo>
                  <a:lnTo>
                    <a:pt x="230" y="768"/>
                  </a:lnTo>
                  <a:lnTo>
                    <a:pt x="212" y="808"/>
                  </a:lnTo>
                  <a:lnTo>
                    <a:pt x="194" y="848"/>
                  </a:lnTo>
                  <a:lnTo>
                    <a:pt x="178" y="888"/>
                  </a:lnTo>
                  <a:lnTo>
                    <a:pt x="164" y="930"/>
                  </a:lnTo>
                  <a:lnTo>
                    <a:pt x="64" y="904"/>
                  </a:lnTo>
                  <a:lnTo>
                    <a:pt x="26" y="1040"/>
                  </a:lnTo>
                  <a:lnTo>
                    <a:pt x="126" y="1068"/>
                  </a:lnTo>
                  <a:lnTo>
                    <a:pt x="118" y="1110"/>
                  </a:lnTo>
                  <a:lnTo>
                    <a:pt x="112" y="1152"/>
                  </a:lnTo>
                  <a:lnTo>
                    <a:pt x="108" y="1196"/>
                  </a:lnTo>
                  <a:lnTo>
                    <a:pt x="104" y="1240"/>
                  </a:lnTo>
                  <a:lnTo>
                    <a:pt x="0" y="1240"/>
                  </a:lnTo>
                  <a:lnTo>
                    <a:pt x="0" y="1382"/>
                  </a:lnTo>
                  <a:lnTo>
                    <a:pt x="104" y="1382"/>
                  </a:lnTo>
                  <a:lnTo>
                    <a:pt x="108" y="1426"/>
                  </a:lnTo>
                  <a:lnTo>
                    <a:pt x="112" y="1470"/>
                  </a:lnTo>
                  <a:lnTo>
                    <a:pt x="118" y="1512"/>
                  </a:lnTo>
                  <a:lnTo>
                    <a:pt x="126" y="1556"/>
                  </a:lnTo>
                  <a:lnTo>
                    <a:pt x="26" y="1582"/>
                  </a:lnTo>
                  <a:lnTo>
                    <a:pt x="64" y="1720"/>
                  </a:lnTo>
                  <a:lnTo>
                    <a:pt x="164" y="1692"/>
                  </a:lnTo>
                  <a:lnTo>
                    <a:pt x="178" y="1734"/>
                  </a:lnTo>
                  <a:lnTo>
                    <a:pt x="194" y="1774"/>
                  </a:lnTo>
                  <a:lnTo>
                    <a:pt x="212" y="1814"/>
                  </a:lnTo>
                  <a:lnTo>
                    <a:pt x="230" y="1854"/>
                  </a:lnTo>
                  <a:lnTo>
                    <a:pt x="140" y="1906"/>
                  </a:lnTo>
                  <a:lnTo>
                    <a:pt x="212" y="2028"/>
                  </a:lnTo>
                  <a:lnTo>
                    <a:pt x="302" y="1978"/>
                  </a:lnTo>
                  <a:lnTo>
                    <a:pt x="326" y="2014"/>
                  </a:lnTo>
                  <a:lnTo>
                    <a:pt x="352" y="2048"/>
                  </a:lnTo>
                  <a:lnTo>
                    <a:pt x="378" y="2082"/>
                  </a:lnTo>
                  <a:lnTo>
                    <a:pt x="408" y="2116"/>
                  </a:lnTo>
                  <a:lnTo>
                    <a:pt x="334" y="2188"/>
                  </a:lnTo>
                  <a:lnTo>
                    <a:pt x="436" y="2288"/>
                  </a:lnTo>
                  <a:lnTo>
                    <a:pt x="508" y="2216"/>
                  </a:lnTo>
                  <a:lnTo>
                    <a:pt x="542" y="2244"/>
                  </a:lnTo>
                  <a:lnTo>
                    <a:pt x="576" y="2272"/>
                  </a:lnTo>
                  <a:lnTo>
                    <a:pt x="610" y="2298"/>
                  </a:lnTo>
                  <a:lnTo>
                    <a:pt x="646" y="2322"/>
                  </a:lnTo>
                  <a:lnTo>
                    <a:pt x="594" y="2412"/>
                  </a:lnTo>
                  <a:lnTo>
                    <a:pt x="718" y="2482"/>
                  </a:lnTo>
                  <a:lnTo>
                    <a:pt x="770" y="2394"/>
                  </a:lnTo>
                  <a:lnTo>
                    <a:pt x="808" y="2412"/>
                  </a:lnTo>
                  <a:lnTo>
                    <a:pt x="848" y="2430"/>
                  </a:lnTo>
                  <a:lnTo>
                    <a:pt x="890" y="2446"/>
                  </a:lnTo>
                  <a:lnTo>
                    <a:pt x="930" y="2460"/>
                  </a:lnTo>
                  <a:lnTo>
                    <a:pt x="904" y="2560"/>
                  </a:lnTo>
                  <a:lnTo>
                    <a:pt x="1042" y="2596"/>
                  </a:lnTo>
                  <a:lnTo>
                    <a:pt x="1068" y="2498"/>
                  </a:lnTo>
                  <a:lnTo>
                    <a:pt x="1110" y="2504"/>
                  </a:lnTo>
                  <a:lnTo>
                    <a:pt x="1154" y="2512"/>
                  </a:lnTo>
                  <a:lnTo>
                    <a:pt x="1196" y="2516"/>
                  </a:lnTo>
                  <a:lnTo>
                    <a:pt x="1240" y="2520"/>
                  </a:lnTo>
                  <a:lnTo>
                    <a:pt x="1240" y="2622"/>
                  </a:lnTo>
                  <a:lnTo>
                    <a:pt x="1382" y="2622"/>
                  </a:lnTo>
                  <a:lnTo>
                    <a:pt x="1382" y="2520"/>
                  </a:lnTo>
                  <a:lnTo>
                    <a:pt x="1426" y="2516"/>
                  </a:lnTo>
                  <a:lnTo>
                    <a:pt x="1470" y="2512"/>
                  </a:lnTo>
                  <a:lnTo>
                    <a:pt x="1514" y="2504"/>
                  </a:lnTo>
                  <a:lnTo>
                    <a:pt x="1556" y="2498"/>
                  </a:lnTo>
                  <a:lnTo>
                    <a:pt x="1582" y="2596"/>
                  </a:lnTo>
                  <a:lnTo>
                    <a:pt x="1720" y="2560"/>
                  </a:lnTo>
                  <a:lnTo>
                    <a:pt x="1694" y="2460"/>
                  </a:lnTo>
                  <a:lnTo>
                    <a:pt x="1734" y="2446"/>
                  </a:lnTo>
                  <a:lnTo>
                    <a:pt x="1776" y="2430"/>
                  </a:lnTo>
                  <a:lnTo>
                    <a:pt x="1816" y="2412"/>
                  </a:lnTo>
                  <a:lnTo>
                    <a:pt x="1854" y="2394"/>
                  </a:lnTo>
                  <a:lnTo>
                    <a:pt x="1906" y="2482"/>
                  </a:lnTo>
                  <a:lnTo>
                    <a:pt x="2028" y="2412"/>
                  </a:lnTo>
                  <a:lnTo>
                    <a:pt x="1978" y="2322"/>
                  </a:lnTo>
                  <a:lnTo>
                    <a:pt x="2014" y="2298"/>
                  </a:lnTo>
                  <a:lnTo>
                    <a:pt x="2048" y="2272"/>
                  </a:lnTo>
                  <a:lnTo>
                    <a:pt x="2082" y="2244"/>
                  </a:lnTo>
                  <a:lnTo>
                    <a:pt x="2116" y="2216"/>
                  </a:lnTo>
                  <a:lnTo>
                    <a:pt x="2188" y="2288"/>
                  </a:lnTo>
                  <a:lnTo>
                    <a:pt x="2290" y="2188"/>
                  </a:lnTo>
                  <a:lnTo>
                    <a:pt x="2216" y="2116"/>
                  </a:lnTo>
                  <a:lnTo>
                    <a:pt x="2244" y="2082"/>
                  </a:lnTo>
                  <a:lnTo>
                    <a:pt x="2272" y="2048"/>
                  </a:lnTo>
                  <a:lnTo>
                    <a:pt x="2298" y="2014"/>
                  </a:lnTo>
                  <a:lnTo>
                    <a:pt x="2322" y="1978"/>
                  </a:lnTo>
                  <a:lnTo>
                    <a:pt x="2412" y="2028"/>
                  </a:lnTo>
                  <a:lnTo>
                    <a:pt x="2482" y="1906"/>
                  </a:lnTo>
                  <a:lnTo>
                    <a:pt x="2394" y="1854"/>
                  </a:lnTo>
                  <a:lnTo>
                    <a:pt x="2412" y="1814"/>
                  </a:lnTo>
                  <a:lnTo>
                    <a:pt x="2430" y="1774"/>
                  </a:lnTo>
                  <a:lnTo>
                    <a:pt x="2446" y="1734"/>
                  </a:lnTo>
                  <a:lnTo>
                    <a:pt x="2460" y="1692"/>
                  </a:lnTo>
                  <a:lnTo>
                    <a:pt x="2560" y="1720"/>
                  </a:lnTo>
                  <a:lnTo>
                    <a:pt x="2596" y="1582"/>
                  </a:lnTo>
                  <a:lnTo>
                    <a:pt x="2498" y="1556"/>
                  </a:lnTo>
                  <a:lnTo>
                    <a:pt x="2506" y="1512"/>
                  </a:lnTo>
                  <a:lnTo>
                    <a:pt x="2512" y="1470"/>
                  </a:lnTo>
                  <a:lnTo>
                    <a:pt x="2516" y="1426"/>
                  </a:lnTo>
                  <a:lnTo>
                    <a:pt x="2520" y="1382"/>
                  </a:lnTo>
                  <a:lnTo>
                    <a:pt x="2622" y="1382"/>
                  </a:lnTo>
                  <a:close/>
                  <a:moveTo>
                    <a:pt x="1312" y="2420"/>
                  </a:moveTo>
                  <a:lnTo>
                    <a:pt x="1312" y="2420"/>
                  </a:lnTo>
                  <a:lnTo>
                    <a:pt x="1254" y="2420"/>
                  </a:lnTo>
                  <a:lnTo>
                    <a:pt x="1198" y="2416"/>
                  </a:lnTo>
                  <a:lnTo>
                    <a:pt x="1142" y="2408"/>
                  </a:lnTo>
                  <a:lnTo>
                    <a:pt x="1088" y="2398"/>
                  </a:lnTo>
                  <a:lnTo>
                    <a:pt x="1034" y="2386"/>
                  </a:lnTo>
                  <a:lnTo>
                    <a:pt x="982" y="2370"/>
                  </a:lnTo>
                  <a:lnTo>
                    <a:pt x="930" y="2354"/>
                  </a:lnTo>
                  <a:lnTo>
                    <a:pt x="880" y="2334"/>
                  </a:lnTo>
                  <a:lnTo>
                    <a:pt x="830" y="2312"/>
                  </a:lnTo>
                  <a:lnTo>
                    <a:pt x="782" y="2286"/>
                  </a:lnTo>
                  <a:lnTo>
                    <a:pt x="736" y="2260"/>
                  </a:lnTo>
                  <a:lnTo>
                    <a:pt x="692" y="2232"/>
                  </a:lnTo>
                  <a:lnTo>
                    <a:pt x="648" y="2200"/>
                  </a:lnTo>
                  <a:lnTo>
                    <a:pt x="606" y="2168"/>
                  </a:lnTo>
                  <a:lnTo>
                    <a:pt x="566" y="2132"/>
                  </a:lnTo>
                  <a:lnTo>
                    <a:pt x="528" y="2096"/>
                  </a:lnTo>
                  <a:lnTo>
                    <a:pt x="490" y="2058"/>
                  </a:lnTo>
                  <a:lnTo>
                    <a:pt x="456" y="2018"/>
                  </a:lnTo>
                  <a:lnTo>
                    <a:pt x="422" y="1976"/>
                  </a:lnTo>
                  <a:lnTo>
                    <a:pt x="392" y="1932"/>
                  </a:lnTo>
                  <a:lnTo>
                    <a:pt x="362" y="1886"/>
                  </a:lnTo>
                  <a:lnTo>
                    <a:pt x="336" y="1840"/>
                  </a:lnTo>
                  <a:lnTo>
                    <a:pt x="312" y="1792"/>
                  </a:lnTo>
                  <a:lnTo>
                    <a:pt x="290" y="1744"/>
                  </a:lnTo>
                  <a:lnTo>
                    <a:pt x="270" y="1692"/>
                  </a:lnTo>
                  <a:lnTo>
                    <a:pt x="252" y="1642"/>
                  </a:lnTo>
                  <a:lnTo>
                    <a:pt x="238" y="1588"/>
                  </a:lnTo>
                  <a:lnTo>
                    <a:pt x="224" y="1534"/>
                  </a:lnTo>
                  <a:lnTo>
                    <a:pt x="216" y="1480"/>
                  </a:lnTo>
                  <a:lnTo>
                    <a:pt x="208" y="1424"/>
                  </a:lnTo>
                  <a:lnTo>
                    <a:pt x="204" y="1368"/>
                  </a:lnTo>
                  <a:lnTo>
                    <a:pt x="202" y="1312"/>
                  </a:lnTo>
                  <a:lnTo>
                    <a:pt x="204" y="1254"/>
                  </a:lnTo>
                  <a:lnTo>
                    <a:pt x="208" y="1198"/>
                  </a:lnTo>
                  <a:lnTo>
                    <a:pt x="216" y="1142"/>
                  </a:lnTo>
                  <a:lnTo>
                    <a:pt x="224" y="1088"/>
                  </a:lnTo>
                  <a:lnTo>
                    <a:pt x="238" y="1034"/>
                  </a:lnTo>
                  <a:lnTo>
                    <a:pt x="252" y="982"/>
                  </a:lnTo>
                  <a:lnTo>
                    <a:pt x="270" y="930"/>
                  </a:lnTo>
                  <a:lnTo>
                    <a:pt x="290" y="880"/>
                  </a:lnTo>
                  <a:lnTo>
                    <a:pt x="312" y="830"/>
                  </a:lnTo>
                  <a:lnTo>
                    <a:pt x="336" y="782"/>
                  </a:lnTo>
                  <a:lnTo>
                    <a:pt x="362" y="736"/>
                  </a:lnTo>
                  <a:lnTo>
                    <a:pt x="392" y="692"/>
                  </a:lnTo>
                  <a:lnTo>
                    <a:pt x="422" y="648"/>
                  </a:lnTo>
                  <a:lnTo>
                    <a:pt x="456" y="606"/>
                  </a:lnTo>
                  <a:lnTo>
                    <a:pt x="490" y="566"/>
                  </a:lnTo>
                  <a:lnTo>
                    <a:pt x="528" y="526"/>
                  </a:lnTo>
                  <a:lnTo>
                    <a:pt x="566" y="490"/>
                  </a:lnTo>
                  <a:lnTo>
                    <a:pt x="606" y="456"/>
                  </a:lnTo>
                  <a:lnTo>
                    <a:pt x="648" y="422"/>
                  </a:lnTo>
                  <a:lnTo>
                    <a:pt x="692" y="392"/>
                  </a:lnTo>
                  <a:lnTo>
                    <a:pt x="736" y="362"/>
                  </a:lnTo>
                  <a:lnTo>
                    <a:pt x="782" y="336"/>
                  </a:lnTo>
                  <a:lnTo>
                    <a:pt x="830" y="312"/>
                  </a:lnTo>
                  <a:lnTo>
                    <a:pt x="880" y="290"/>
                  </a:lnTo>
                  <a:lnTo>
                    <a:pt x="930" y="270"/>
                  </a:lnTo>
                  <a:lnTo>
                    <a:pt x="982" y="252"/>
                  </a:lnTo>
                  <a:lnTo>
                    <a:pt x="1034" y="236"/>
                  </a:lnTo>
                  <a:lnTo>
                    <a:pt x="1088" y="224"/>
                  </a:lnTo>
                  <a:lnTo>
                    <a:pt x="1142" y="214"/>
                  </a:lnTo>
                  <a:lnTo>
                    <a:pt x="1198" y="208"/>
                  </a:lnTo>
                  <a:lnTo>
                    <a:pt x="1254" y="204"/>
                  </a:lnTo>
                  <a:lnTo>
                    <a:pt x="1312" y="202"/>
                  </a:lnTo>
                  <a:lnTo>
                    <a:pt x="1368" y="204"/>
                  </a:lnTo>
                  <a:lnTo>
                    <a:pt x="1426" y="208"/>
                  </a:lnTo>
                  <a:lnTo>
                    <a:pt x="1480" y="214"/>
                  </a:lnTo>
                  <a:lnTo>
                    <a:pt x="1536" y="224"/>
                  </a:lnTo>
                  <a:lnTo>
                    <a:pt x="1588" y="236"/>
                  </a:lnTo>
                  <a:lnTo>
                    <a:pt x="1642" y="252"/>
                  </a:lnTo>
                  <a:lnTo>
                    <a:pt x="1694" y="270"/>
                  </a:lnTo>
                  <a:lnTo>
                    <a:pt x="1744" y="290"/>
                  </a:lnTo>
                  <a:lnTo>
                    <a:pt x="1792" y="312"/>
                  </a:lnTo>
                  <a:lnTo>
                    <a:pt x="1840" y="336"/>
                  </a:lnTo>
                  <a:lnTo>
                    <a:pt x="1886" y="362"/>
                  </a:lnTo>
                  <a:lnTo>
                    <a:pt x="1932" y="392"/>
                  </a:lnTo>
                  <a:lnTo>
                    <a:pt x="1976" y="422"/>
                  </a:lnTo>
                  <a:lnTo>
                    <a:pt x="2018" y="456"/>
                  </a:lnTo>
                  <a:lnTo>
                    <a:pt x="2058" y="490"/>
                  </a:lnTo>
                  <a:lnTo>
                    <a:pt x="2096" y="526"/>
                  </a:lnTo>
                  <a:lnTo>
                    <a:pt x="2132" y="566"/>
                  </a:lnTo>
                  <a:lnTo>
                    <a:pt x="2168" y="606"/>
                  </a:lnTo>
                  <a:lnTo>
                    <a:pt x="2200" y="648"/>
                  </a:lnTo>
                  <a:lnTo>
                    <a:pt x="2232" y="692"/>
                  </a:lnTo>
                  <a:lnTo>
                    <a:pt x="2260" y="736"/>
                  </a:lnTo>
                  <a:lnTo>
                    <a:pt x="2288" y="782"/>
                  </a:lnTo>
                  <a:lnTo>
                    <a:pt x="2312" y="830"/>
                  </a:lnTo>
                  <a:lnTo>
                    <a:pt x="2334" y="880"/>
                  </a:lnTo>
                  <a:lnTo>
                    <a:pt x="2354" y="930"/>
                  </a:lnTo>
                  <a:lnTo>
                    <a:pt x="2372" y="982"/>
                  </a:lnTo>
                  <a:lnTo>
                    <a:pt x="2386" y="1034"/>
                  </a:lnTo>
                  <a:lnTo>
                    <a:pt x="2398" y="1088"/>
                  </a:lnTo>
                  <a:lnTo>
                    <a:pt x="2408" y="1142"/>
                  </a:lnTo>
                  <a:lnTo>
                    <a:pt x="2416" y="1198"/>
                  </a:lnTo>
                  <a:lnTo>
                    <a:pt x="2420" y="1254"/>
                  </a:lnTo>
                  <a:lnTo>
                    <a:pt x="2422" y="1312"/>
                  </a:lnTo>
                  <a:lnTo>
                    <a:pt x="2420" y="1368"/>
                  </a:lnTo>
                  <a:lnTo>
                    <a:pt x="2416" y="1424"/>
                  </a:lnTo>
                  <a:lnTo>
                    <a:pt x="2408" y="1480"/>
                  </a:lnTo>
                  <a:lnTo>
                    <a:pt x="2398" y="1534"/>
                  </a:lnTo>
                  <a:lnTo>
                    <a:pt x="2386" y="1588"/>
                  </a:lnTo>
                  <a:lnTo>
                    <a:pt x="2372" y="1642"/>
                  </a:lnTo>
                  <a:lnTo>
                    <a:pt x="2354" y="1692"/>
                  </a:lnTo>
                  <a:lnTo>
                    <a:pt x="2334" y="1744"/>
                  </a:lnTo>
                  <a:lnTo>
                    <a:pt x="2312" y="1792"/>
                  </a:lnTo>
                  <a:lnTo>
                    <a:pt x="2288" y="1840"/>
                  </a:lnTo>
                  <a:lnTo>
                    <a:pt x="2260" y="1886"/>
                  </a:lnTo>
                  <a:lnTo>
                    <a:pt x="2232" y="1932"/>
                  </a:lnTo>
                  <a:lnTo>
                    <a:pt x="2200" y="1976"/>
                  </a:lnTo>
                  <a:lnTo>
                    <a:pt x="2168" y="2018"/>
                  </a:lnTo>
                  <a:lnTo>
                    <a:pt x="2132" y="2058"/>
                  </a:lnTo>
                  <a:lnTo>
                    <a:pt x="2096" y="2096"/>
                  </a:lnTo>
                  <a:lnTo>
                    <a:pt x="2058" y="2132"/>
                  </a:lnTo>
                  <a:lnTo>
                    <a:pt x="2018" y="2168"/>
                  </a:lnTo>
                  <a:lnTo>
                    <a:pt x="1976" y="2200"/>
                  </a:lnTo>
                  <a:lnTo>
                    <a:pt x="1932" y="2232"/>
                  </a:lnTo>
                  <a:lnTo>
                    <a:pt x="1886" y="2260"/>
                  </a:lnTo>
                  <a:lnTo>
                    <a:pt x="1840" y="2286"/>
                  </a:lnTo>
                  <a:lnTo>
                    <a:pt x="1792" y="2312"/>
                  </a:lnTo>
                  <a:lnTo>
                    <a:pt x="1744" y="2334"/>
                  </a:lnTo>
                  <a:lnTo>
                    <a:pt x="1694" y="2354"/>
                  </a:lnTo>
                  <a:lnTo>
                    <a:pt x="1642" y="2370"/>
                  </a:lnTo>
                  <a:lnTo>
                    <a:pt x="1588" y="2386"/>
                  </a:lnTo>
                  <a:lnTo>
                    <a:pt x="1536" y="2398"/>
                  </a:lnTo>
                  <a:lnTo>
                    <a:pt x="1480" y="2408"/>
                  </a:lnTo>
                  <a:lnTo>
                    <a:pt x="1426" y="2416"/>
                  </a:lnTo>
                  <a:lnTo>
                    <a:pt x="1368" y="2420"/>
                  </a:lnTo>
                  <a:lnTo>
                    <a:pt x="1312" y="2420"/>
                  </a:lnTo>
                  <a:close/>
                </a:path>
              </a:pathLst>
            </a:custGeom>
            <a:solidFill>
              <a:srgbClr val="5B9BD5">
                <a:alpha val="79999"/>
              </a:srgbClr>
            </a:solidFill>
            <a:ln>
              <a:noFill/>
            </a:ln>
          </p:spPr>
          <p:txBody>
            <a:bodyPr wrap="none" anchor="ctr"/>
            <a:lstStyle/>
            <a:p>
              <a:endParaRPr lang="zh-CN" altLang="en-US" sz="2400"/>
            </a:p>
          </p:txBody>
        </p:sp>
        <p:sp>
          <p:nvSpPr>
            <p:cNvPr id="6" name="Oval 676"/>
            <p:cNvSpPr>
              <a:spLocks noChangeArrowheads="1"/>
            </p:cNvSpPr>
            <p:nvPr/>
          </p:nvSpPr>
          <p:spPr bwMode="auto">
            <a:xfrm rot="21275257">
              <a:off x="1132377" y="2569019"/>
              <a:ext cx="2013898" cy="1959010"/>
            </a:xfrm>
            <a:prstGeom prst="ellipse">
              <a:avLst/>
            </a:prstGeom>
            <a:solidFill>
              <a:srgbClr val="5B9BD5"/>
            </a:solidFill>
            <a:ln>
              <a:noFill/>
            </a:ln>
          </p:spPr>
          <p:txBody>
            <a:bodyPr wrap="none" anchor="ctr"/>
            <a:lstStyle>
              <a:lvl1pPr eaLnBrk="0" hangingPunct="0">
                <a:defRPr kumimoji="1">
                  <a:solidFill>
                    <a:schemeClr val="tx1"/>
                  </a:solidFill>
                  <a:latin typeface="굴림" panose="020B0600000101010101" pitchFamily="34" charset="-127"/>
                  <a:ea typeface="굴림" panose="020B0600000101010101" pitchFamily="34" charset="-127"/>
                </a:defRPr>
              </a:lvl1pPr>
              <a:lvl2pPr marL="742950" indent="-285750" eaLnBrk="0" hangingPunct="0">
                <a:defRPr kumimoji="1">
                  <a:solidFill>
                    <a:schemeClr val="tx1"/>
                  </a:solidFill>
                  <a:latin typeface="굴림" panose="020B0600000101010101" pitchFamily="34" charset="-127"/>
                  <a:ea typeface="굴림" panose="020B0600000101010101" pitchFamily="34" charset="-127"/>
                </a:defRPr>
              </a:lvl2pPr>
              <a:lvl3pPr marL="1143000" indent="-228600" eaLnBrk="0" hangingPunct="0">
                <a:defRPr kumimoji="1">
                  <a:solidFill>
                    <a:schemeClr val="tx1"/>
                  </a:solidFill>
                  <a:latin typeface="굴림" panose="020B0600000101010101" pitchFamily="34" charset="-127"/>
                  <a:ea typeface="굴림" panose="020B0600000101010101" pitchFamily="34" charset="-127"/>
                </a:defRPr>
              </a:lvl3pPr>
              <a:lvl4pPr marL="1600200" indent="-228600" eaLnBrk="0" hangingPunct="0">
                <a:defRPr kumimoji="1">
                  <a:solidFill>
                    <a:schemeClr val="tx1"/>
                  </a:solidFill>
                  <a:latin typeface="굴림" panose="020B0600000101010101" pitchFamily="34" charset="-127"/>
                  <a:ea typeface="굴림" panose="020B0600000101010101" pitchFamily="34" charset="-127"/>
                </a:defRPr>
              </a:lvl4pPr>
              <a:lvl5pPr marL="2057400" indent="-228600" eaLnBrk="0" hangingPunct="0">
                <a:defRPr kumimoji="1">
                  <a:solidFill>
                    <a:schemeClr val="tx1"/>
                  </a:solidFill>
                  <a:latin typeface="굴림" panose="020B0600000101010101" pitchFamily="34" charset="-127"/>
                  <a:ea typeface="굴림" panose="020B0600000101010101" pitchFamily="34" charset="-127"/>
                </a:defRPr>
              </a:lvl5pPr>
              <a:lvl6pPr marL="2514600" indent="-228600" eaLnBrk="0" fontAlgn="base" latinLnBrk="1" hangingPunct="0">
                <a:spcBef>
                  <a:spcPct val="0"/>
                </a:spcBef>
                <a:spcAft>
                  <a:spcPct val="0"/>
                </a:spcAft>
                <a:defRPr kumimoji="1">
                  <a:solidFill>
                    <a:schemeClr val="tx1"/>
                  </a:solidFill>
                  <a:latin typeface="굴림" panose="020B0600000101010101" pitchFamily="34" charset="-127"/>
                  <a:ea typeface="굴림" panose="020B0600000101010101" pitchFamily="34" charset="-127"/>
                </a:defRPr>
              </a:lvl6pPr>
              <a:lvl7pPr marL="2971800" indent="-228600" eaLnBrk="0" fontAlgn="base" latinLnBrk="1" hangingPunct="0">
                <a:spcBef>
                  <a:spcPct val="0"/>
                </a:spcBef>
                <a:spcAft>
                  <a:spcPct val="0"/>
                </a:spcAft>
                <a:defRPr kumimoji="1">
                  <a:solidFill>
                    <a:schemeClr val="tx1"/>
                  </a:solidFill>
                  <a:latin typeface="굴림" panose="020B0600000101010101" pitchFamily="34" charset="-127"/>
                  <a:ea typeface="굴림" panose="020B0600000101010101" pitchFamily="34" charset="-127"/>
                </a:defRPr>
              </a:lvl7pPr>
              <a:lvl8pPr marL="3429000" indent="-228600" eaLnBrk="0" fontAlgn="base" latinLnBrk="1" hangingPunct="0">
                <a:spcBef>
                  <a:spcPct val="0"/>
                </a:spcBef>
                <a:spcAft>
                  <a:spcPct val="0"/>
                </a:spcAft>
                <a:defRPr kumimoji="1">
                  <a:solidFill>
                    <a:schemeClr val="tx1"/>
                  </a:solidFill>
                  <a:latin typeface="굴림" panose="020B0600000101010101" pitchFamily="34" charset="-127"/>
                  <a:ea typeface="굴림" panose="020B0600000101010101" pitchFamily="34" charset="-127"/>
                </a:defRPr>
              </a:lvl8pPr>
              <a:lvl9pPr marL="3886200" indent="-228600" eaLnBrk="0" fontAlgn="base" latinLnBrk="1" hangingPunct="0">
                <a:spcBef>
                  <a:spcPct val="0"/>
                </a:spcBef>
                <a:spcAft>
                  <a:spcPct val="0"/>
                </a:spcAft>
                <a:defRPr kumimoji="1">
                  <a:solidFill>
                    <a:schemeClr val="tx1"/>
                  </a:solidFill>
                  <a:latin typeface="굴림" panose="020B0600000101010101" pitchFamily="34" charset="-127"/>
                  <a:ea typeface="굴림" panose="020B0600000101010101" pitchFamily="34" charset="-127"/>
                </a:defRPr>
              </a:lvl9pPr>
            </a:lstStyle>
            <a:p>
              <a:pPr eaLnBrk="1" hangingPunct="1"/>
              <a:endParaRPr lang="ko-KR" altLang="en-US" sz="2400" dirty="0"/>
            </a:p>
          </p:txBody>
        </p:sp>
        <p:sp>
          <p:nvSpPr>
            <p:cNvPr id="8" name="Oval 677"/>
            <p:cNvSpPr>
              <a:spLocks noChangeArrowheads="1"/>
            </p:cNvSpPr>
            <p:nvPr/>
          </p:nvSpPr>
          <p:spPr bwMode="auto">
            <a:xfrm rot="21275257">
              <a:off x="9325076" y="2347204"/>
              <a:ext cx="2237697" cy="2249739"/>
            </a:xfrm>
            <a:prstGeom prst="ellipse">
              <a:avLst/>
            </a:prstGeom>
            <a:solidFill>
              <a:srgbClr val="5B9BD5"/>
            </a:solidFill>
            <a:ln>
              <a:noFill/>
            </a:ln>
          </p:spPr>
          <p:txBody>
            <a:bodyPr wrap="none" anchor="ctr"/>
            <a:lstStyle>
              <a:lvl1pPr eaLnBrk="0" hangingPunct="0">
                <a:defRPr kumimoji="1">
                  <a:solidFill>
                    <a:schemeClr val="tx1"/>
                  </a:solidFill>
                  <a:latin typeface="굴림" panose="020B0600000101010101" pitchFamily="34" charset="-127"/>
                  <a:ea typeface="굴림" panose="020B0600000101010101" pitchFamily="34" charset="-127"/>
                </a:defRPr>
              </a:lvl1pPr>
              <a:lvl2pPr marL="742950" indent="-285750" eaLnBrk="0" hangingPunct="0">
                <a:defRPr kumimoji="1">
                  <a:solidFill>
                    <a:schemeClr val="tx1"/>
                  </a:solidFill>
                  <a:latin typeface="굴림" panose="020B0600000101010101" pitchFamily="34" charset="-127"/>
                  <a:ea typeface="굴림" panose="020B0600000101010101" pitchFamily="34" charset="-127"/>
                </a:defRPr>
              </a:lvl2pPr>
              <a:lvl3pPr marL="1143000" indent="-228600" eaLnBrk="0" hangingPunct="0">
                <a:defRPr kumimoji="1">
                  <a:solidFill>
                    <a:schemeClr val="tx1"/>
                  </a:solidFill>
                  <a:latin typeface="굴림" panose="020B0600000101010101" pitchFamily="34" charset="-127"/>
                  <a:ea typeface="굴림" panose="020B0600000101010101" pitchFamily="34" charset="-127"/>
                </a:defRPr>
              </a:lvl3pPr>
              <a:lvl4pPr marL="1600200" indent="-228600" eaLnBrk="0" hangingPunct="0">
                <a:defRPr kumimoji="1">
                  <a:solidFill>
                    <a:schemeClr val="tx1"/>
                  </a:solidFill>
                  <a:latin typeface="굴림" panose="020B0600000101010101" pitchFamily="34" charset="-127"/>
                  <a:ea typeface="굴림" panose="020B0600000101010101" pitchFamily="34" charset="-127"/>
                </a:defRPr>
              </a:lvl4pPr>
              <a:lvl5pPr marL="2057400" indent="-228600" eaLnBrk="0" hangingPunct="0">
                <a:defRPr kumimoji="1">
                  <a:solidFill>
                    <a:schemeClr val="tx1"/>
                  </a:solidFill>
                  <a:latin typeface="굴림" panose="020B0600000101010101" pitchFamily="34" charset="-127"/>
                  <a:ea typeface="굴림" panose="020B0600000101010101" pitchFamily="34" charset="-127"/>
                </a:defRPr>
              </a:lvl5pPr>
              <a:lvl6pPr marL="2514600" indent="-228600" eaLnBrk="0" fontAlgn="base" latinLnBrk="1" hangingPunct="0">
                <a:spcBef>
                  <a:spcPct val="0"/>
                </a:spcBef>
                <a:spcAft>
                  <a:spcPct val="0"/>
                </a:spcAft>
                <a:defRPr kumimoji="1">
                  <a:solidFill>
                    <a:schemeClr val="tx1"/>
                  </a:solidFill>
                  <a:latin typeface="굴림" panose="020B0600000101010101" pitchFamily="34" charset="-127"/>
                  <a:ea typeface="굴림" panose="020B0600000101010101" pitchFamily="34" charset="-127"/>
                </a:defRPr>
              </a:lvl6pPr>
              <a:lvl7pPr marL="2971800" indent="-228600" eaLnBrk="0" fontAlgn="base" latinLnBrk="1" hangingPunct="0">
                <a:spcBef>
                  <a:spcPct val="0"/>
                </a:spcBef>
                <a:spcAft>
                  <a:spcPct val="0"/>
                </a:spcAft>
                <a:defRPr kumimoji="1">
                  <a:solidFill>
                    <a:schemeClr val="tx1"/>
                  </a:solidFill>
                  <a:latin typeface="굴림" panose="020B0600000101010101" pitchFamily="34" charset="-127"/>
                  <a:ea typeface="굴림" panose="020B0600000101010101" pitchFamily="34" charset="-127"/>
                </a:defRPr>
              </a:lvl7pPr>
              <a:lvl8pPr marL="3429000" indent="-228600" eaLnBrk="0" fontAlgn="base" latinLnBrk="1" hangingPunct="0">
                <a:spcBef>
                  <a:spcPct val="0"/>
                </a:spcBef>
                <a:spcAft>
                  <a:spcPct val="0"/>
                </a:spcAft>
                <a:defRPr kumimoji="1">
                  <a:solidFill>
                    <a:schemeClr val="tx1"/>
                  </a:solidFill>
                  <a:latin typeface="굴림" panose="020B0600000101010101" pitchFamily="34" charset="-127"/>
                  <a:ea typeface="굴림" panose="020B0600000101010101" pitchFamily="34" charset="-127"/>
                </a:defRPr>
              </a:lvl8pPr>
              <a:lvl9pPr marL="3886200" indent="-228600" eaLnBrk="0" fontAlgn="base" latinLnBrk="1" hangingPunct="0">
                <a:spcBef>
                  <a:spcPct val="0"/>
                </a:spcBef>
                <a:spcAft>
                  <a:spcPct val="0"/>
                </a:spcAft>
                <a:defRPr kumimoji="1">
                  <a:solidFill>
                    <a:schemeClr val="tx1"/>
                  </a:solidFill>
                  <a:latin typeface="굴림" panose="020B0600000101010101" pitchFamily="34" charset="-127"/>
                  <a:ea typeface="굴림" panose="020B0600000101010101" pitchFamily="34" charset="-127"/>
                </a:defRPr>
              </a:lvl9pPr>
            </a:lstStyle>
            <a:p>
              <a:pPr eaLnBrk="1" hangingPunct="1"/>
              <a:endParaRPr lang="ko-KR" altLang="en-US" sz="2400"/>
            </a:p>
          </p:txBody>
        </p:sp>
        <p:sp>
          <p:nvSpPr>
            <p:cNvPr id="9" name="TextBox 38"/>
            <p:cNvSpPr txBox="1"/>
            <p:nvPr/>
          </p:nvSpPr>
          <p:spPr>
            <a:xfrm>
              <a:off x="1481458" y="3077002"/>
              <a:ext cx="1451392" cy="1198880"/>
            </a:xfrm>
            <a:prstGeom prst="rect">
              <a:avLst/>
            </a:prstGeom>
            <a:noFill/>
          </p:spPr>
          <p:txBody>
            <a:bodyPr wrap="square" rtlCol="0">
              <a:spAutoFit/>
            </a:bodyPr>
            <a:lstStyle>
              <a:defPPr>
                <a:defRPr lang="zh-CN"/>
              </a:defPPr>
              <a:lvl1pPr lvl="0">
                <a:defRPr>
                  <a:latin typeface="微软雅黑" panose="020B0503020204020204" charset="-122"/>
                  <a:ea typeface="微软雅黑" panose="020B0503020204020204" charset="-122"/>
                </a:defRPr>
              </a:lvl1pPr>
            </a:lstStyle>
            <a:p>
              <a:pPr>
                <a:lnSpc>
                  <a:spcPct val="150000"/>
                </a:lnSpc>
              </a:pPr>
              <a:r>
                <a:rPr lang="zh-CN" altLang="en-US" sz="1600" dirty="0">
                  <a:solidFill>
                    <a:schemeClr val="bg1"/>
                  </a:solidFill>
                </a:rPr>
                <a:t>协议支付（网联）</a:t>
              </a:r>
              <a:r>
                <a:rPr lang="en-US" altLang="zh-CN" sz="1600" dirty="0">
                  <a:solidFill>
                    <a:schemeClr val="bg1"/>
                  </a:solidFill>
                </a:rPr>
                <a:t>/</a:t>
              </a:r>
              <a:r>
                <a:rPr lang="zh-CN" altLang="en-US" sz="1600" dirty="0">
                  <a:solidFill>
                    <a:schemeClr val="bg1"/>
                  </a:solidFill>
                </a:rPr>
                <a:t>银联新无卡快捷</a:t>
              </a:r>
              <a:endParaRPr lang="zh-CN" altLang="en-US" sz="1600" dirty="0">
                <a:solidFill>
                  <a:schemeClr val="bg1"/>
                </a:solidFill>
              </a:endParaRPr>
            </a:p>
          </p:txBody>
        </p:sp>
        <p:sp>
          <p:nvSpPr>
            <p:cNvPr id="10" name="TextBox 40"/>
            <p:cNvSpPr txBox="1"/>
            <p:nvPr/>
          </p:nvSpPr>
          <p:spPr>
            <a:xfrm>
              <a:off x="9676534" y="2803106"/>
              <a:ext cx="1716846" cy="1106805"/>
            </a:xfrm>
            <a:prstGeom prst="rect">
              <a:avLst/>
            </a:prstGeom>
            <a:noFill/>
          </p:spPr>
          <p:txBody>
            <a:bodyPr wrap="square" rtlCol="0">
              <a:spAutoFit/>
            </a:bodyPr>
            <a:lstStyle>
              <a:defPPr>
                <a:defRPr lang="zh-CN"/>
              </a:defPPr>
              <a:lvl1pPr lvl="0">
                <a:defRPr>
                  <a:latin typeface="微软雅黑" panose="020B0503020204020204" charset="-122"/>
                  <a:ea typeface="微软雅黑" panose="020B0503020204020204" charset="-122"/>
                </a:defRPr>
              </a:lvl1pPr>
            </a:lstStyle>
            <a:p>
              <a:pPr>
                <a:lnSpc>
                  <a:spcPct val="150000"/>
                </a:lnSpc>
              </a:pPr>
              <a:r>
                <a:rPr lang="zh-CN" altLang="en-US" sz="2200" dirty="0" smtClean="0">
                  <a:solidFill>
                    <a:schemeClr val="bg1"/>
                  </a:solidFill>
                </a:rPr>
                <a:t>     大额</a:t>
              </a:r>
              <a:endParaRPr lang="en-US" altLang="zh-CN" sz="2200" dirty="0" smtClean="0">
                <a:solidFill>
                  <a:schemeClr val="bg1"/>
                </a:solidFill>
              </a:endParaRPr>
            </a:p>
            <a:p>
              <a:pPr>
                <a:lnSpc>
                  <a:spcPct val="150000"/>
                </a:lnSpc>
              </a:pPr>
              <a:r>
                <a:rPr lang="zh-CN" altLang="en-US" sz="2200" dirty="0" smtClean="0">
                  <a:solidFill>
                    <a:schemeClr val="bg1"/>
                  </a:solidFill>
                </a:rPr>
                <a:t>便捷   安全</a:t>
              </a:r>
              <a:endParaRPr lang="zh-CN" altLang="en-US" sz="2200" dirty="0">
                <a:solidFill>
                  <a:schemeClr val="bg1"/>
                </a:solidFill>
              </a:endParaRPr>
            </a:p>
          </p:txBody>
        </p:sp>
        <p:sp>
          <p:nvSpPr>
            <p:cNvPr id="14" name="Text Placeholder 3"/>
            <p:cNvSpPr txBox="1"/>
            <p:nvPr/>
          </p:nvSpPr>
          <p:spPr>
            <a:xfrm>
              <a:off x="3823435" y="2663651"/>
              <a:ext cx="773265" cy="1769745"/>
            </a:xfrm>
            <a:prstGeom prst="rect">
              <a:avLst/>
            </a:prstGeom>
          </p:spPr>
          <p:txBody>
            <a:bodyPr wrap="square" lIns="0" tIns="0" rIns="0" bIns="0" anchor="ctr">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lang="en-US" altLang="zh-CN" sz="11500" dirty="0" smtClean="0">
                  <a:solidFill>
                    <a:srgbClr val="F47264"/>
                  </a:solidFill>
                  <a:latin typeface="Arial" panose="020B0604020202020204" pitchFamily="34" charset="0"/>
                  <a:cs typeface="Arial" panose="020B0604020202020204" pitchFamily="34" charset="0"/>
                </a:rPr>
                <a:t>+</a:t>
              </a:r>
              <a:endParaRPr kumimoji="0" lang="en-US" sz="11500" b="1" i="0" u="none" strike="noStrike" kern="1200" cap="none" spc="0" normalizeH="0" baseline="0" noProof="0" dirty="0" smtClean="0">
                <a:ln>
                  <a:noFill/>
                </a:ln>
                <a:solidFill>
                  <a:srgbClr val="F47264"/>
                </a:solidFill>
                <a:effectLst/>
                <a:uLnTx/>
                <a:uFillTx/>
                <a:latin typeface="Arial" panose="020B0604020202020204" pitchFamily="34" charset="0"/>
                <a:cs typeface="Arial" panose="020B0604020202020204" pitchFamily="34" charset="0"/>
              </a:endParaRPr>
            </a:p>
          </p:txBody>
        </p:sp>
        <p:sp>
          <p:nvSpPr>
            <p:cNvPr id="16" name="Text Placeholder 3"/>
            <p:cNvSpPr txBox="1"/>
            <p:nvPr/>
          </p:nvSpPr>
          <p:spPr>
            <a:xfrm>
              <a:off x="7827411" y="2651415"/>
              <a:ext cx="773265" cy="1769745"/>
            </a:xfrm>
            <a:prstGeom prst="rect">
              <a:avLst/>
            </a:prstGeom>
          </p:spPr>
          <p:txBody>
            <a:bodyPr wrap="square" lIns="0" tIns="0" rIns="0" bIns="0" anchor="ctr">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lang="en-US" altLang="zh-CN" sz="11500" dirty="0" smtClean="0">
                  <a:solidFill>
                    <a:srgbClr val="F47264"/>
                  </a:solidFill>
                  <a:latin typeface="Arial" panose="020B0604020202020204" pitchFamily="34" charset="0"/>
                  <a:cs typeface="Arial" panose="020B0604020202020204" pitchFamily="34" charset="0"/>
                </a:rPr>
                <a:t>=</a:t>
              </a:r>
              <a:endParaRPr kumimoji="0" lang="en-US" sz="11500" b="1" i="0" u="none" strike="noStrike" kern="1200" cap="none" spc="0" normalizeH="0" baseline="0" noProof="0" dirty="0" smtClean="0">
                <a:ln>
                  <a:noFill/>
                </a:ln>
                <a:solidFill>
                  <a:srgbClr val="F47264"/>
                </a:solidFill>
                <a:effectLst/>
                <a:uLnTx/>
                <a:uFillTx/>
                <a:latin typeface="Arial" panose="020B0604020202020204" pitchFamily="34" charset="0"/>
                <a:cs typeface="Arial" panose="020B0604020202020204" pitchFamily="34" charset="0"/>
              </a:endParaRPr>
            </a:p>
          </p:txBody>
        </p:sp>
        <p:sp>
          <p:nvSpPr>
            <p:cNvPr id="17" name="Freeform 675"/>
            <p:cNvSpPr>
              <a:spLocks noEditPoints="1"/>
            </p:cNvSpPr>
            <p:nvPr/>
          </p:nvSpPr>
          <p:spPr bwMode="auto">
            <a:xfrm rot="21275257">
              <a:off x="5034916" y="2311993"/>
              <a:ext cx="2502070" cy="2473785"/>
            </a:xfrm>
            <a:custGeom>
              <a:avLst/>
              <a:gdLst>
                <a:gd name="T0" fmla="*/ 3285144 w 2622"/>
                <a:gd name="T1" fmla="*/ 1506563 h 2622"/>
                <a:gd name="T2" fmla="*/ 3217140 w 2622"/>
                <a:gd name="T3" fmla="*/ 1216236 h 2622"/>
                <a:gd name="T4" fmla="*/ 3154366 w 2622"/>
                <a:gd name="T5" fmla="*/ 776822 h 2622"/>
                <a:gd name="T6" fmla="*/ 2898041 w 2622"/>
                <a:gd name="T7" fmla="*/ 664352 h 2622"/>
                <a:gd name="T8" fmla="*/ 2678334 w 2622"/>
                <a:gd name="T9" fmla="*/ 460339 h 2622"/>
                <a:gd name="T10" fmla="*/ 2424625 w 2622"/>
                <a:gd name="T11" fmla="*/ 300789 h 2622"/>
                <a:gd name="T12" fmla="*/ 2068908 w 2622"/>
                <a:gd name="T13" fmla="*/ 34002 h 2622"/>
                <a:gd name="T14" fmla="*/ 1807352 w 2622"/>
                <a:gd name="T15" fmla="*/ 136009 h 2622"/>
                <a:gd name="T16" fmla="*/ 1509178 w 2622"/>
                <a:gd name="T17" fmla="*/ 146471 h 2622"/>
                <a:gd name="T18" fmla="*/ 1216236 w 2622"/>
                <a:gd name="T19" fmla="*/ 211860 h 2622"/>
                <a:gd name="T20" fmla="*/ 776822 w 2622"/>
                <a:gd name="T21" fmla="*/ 277249 h 2622"/>
                <a:gd name="T22" fmla="*/ 664352 w 2622"/>
                <a:gd name="T23" fmla="*/ 530959 h 2622"/>
                <a:gd name="T24" fmla="*/ 460339 w 2622"/>
                <a:gd name="T25" fmla="*/ 750666 h 2622"/>
                <a:gd name="T26" fmla="*/ 300789 w 2622"/>
                <a:gd name="T27" fmla="*/ 1004375 h 2622"/>
                <a:gd name="T28" fmla="*/ 34002 w 2622"/>
                <a:gd name="T29" fmla="*/ 1360092 h 2622"/>
                <a:gd name="T30" fmla="*/ 136009 w 2622"/>
                <a:gd name="T31" fmla="*/ 1621648 h 2622"/>
                <a:gd name="T32" fmla="*/ 146471 w 2622"/>
                <a:gd name="T33" fmla="*/ 1922437 h 2622"/>
                <a:gd name="T34" fmla="*/ 214476 w 2622"/>
                <a:gd name="T35" fmla="*/ 2212764 h 2622"/>
                <a:gd name="T36" fmla="*/ 277249 w 2622"/>
                <a:gd name="T37" fmla="*/ 2652178 h 2622"/>
                <a:gd name="T38" fmla="*/ 533574 w 2622"/>
                <a:gd name="T39" fmla="*/ 2767263 h 2622"/>
                <a:gd name="T40" fmla="*/ 753281 w 2622"/>
                <a:gd name="T41" fmla="*/ 2971277 h 2622"/>
                <a:gd name="T42" fmla="*/ 1006991 w 2622"/>
                <a:gd name="T43" fmla="*/ 3130826 h 2622"/>
                <a:gd name="T44" fmla="*/ 1362707 w 2622"/>
                <a:gd name="T45" fmla="*/ 3394998 h 2622"/>
                <a:gd name="T46" fmla="*/ 1621648 w 2622"/>
                <a:gd name="T47" fmla="*/ 3295606 h 2622"/>
                <a:gd name="T48" fmla="*/ 1922437 w 2622"/>
                <a:gd name="T49" fmla="*/ 3285144 h 2622"/>
                <a:gd name="T50" fmla="*/ 2215380 w 2622"/>
                <a:gd name="T51" fmla="*/ 3217140 h 2622"/>
                <a:gd name="T52" fmla="*/ 2652178 w 2622"/>
                <a:gd name="T53" fmla="*/ 3154366 h 2622"/>
                <a:gd name="T54" fmla="*/ 2767263 w 2622"/>
                <a:gd name="T55" fmla="*/ 2898041 h 2622"/>
                <a:gd name="T56" fmla="*/ 2971277 w 2622"/>
                <a:gd name="T57" fmla="*/ 2678334 h 2622"/>
                <a:gd name="T58" fmla="*/ 3130826 w 2622"/>
                <a:gd name="T59" fmla="*/ 2424625 h 2622"/>
                <a:gd name="T60" fmla="*/ 3394998 w 2622"/>
                <a:gd name="T61" fmla="*/ 2068908 h 2622"/>
                <a:gd name="T62" fmla="*/ 3295606 w 2622"/>
                <a:gd name="T63" fmla="*/ 1807352 h 2622"/>
                <a:gd name="T64" fmla="*/ 1493485 w 2622"/>
                <a:gd name="T65" fmla="*/ 3149135 h 2622"/>
                <a:gd name="T66" fmla="*/ 1085458 w 2622"/>
                <a:gd name="T67" fmla="*/ 3023588 h 2622"/>
                <a:gd name="T68" fmla="*/ 740204 w 2622"/>
                <a:gd name="T69" fmla="*/ 2788188 h 2622"/>
                <a:gd name="T70" fmla="*/ 473416 w 2622"/>
                <a:gd name="T71" fmla="*/ 2466474 h 2622"/>
                <a:gd name="T72" fmla="*/ 311252 w 2622"/>
                <a:gd name="T73" fmla="*/ 2076755 h 2622"/>
                <a:gd name="T74" fmla="*/ 264172 w 2622"/>
                <a:gd name="T75" fmla="*/ 1715808 h 2622"/>
                <a:gd name="T76" fmla="*/ 329561 w 2622"/>
                <a:gd name="T77" fmla="*/ 1284240 h 2622"/>
                <a:gd name="T78" fmla="*/ 512650 w 2622"/>
                <a:gd name="T79" fmla="*/ 904984 h 2622"/>
                <a:gd name="T80" fmla="*/ 792515 w 2622"/>
                <a:gd name="T81" fmla="*/ 596348 h 2622"/>
                <a:gd name="T82" fmla="*/ 1150847 w 2622"/>
                <a:gd name="T83" fmla="*/ 379256 h 2622"/>
                <a:gd name="T84" fmla="*/ 1566721 w 2622"/>
                <a:gd name="T85" fmla="*/ 272018 h 2622"/>
                <a:gd name="T86" fmla="*/ 1935515 w 2622"/>
                <a:gd name="T87" fmla="*/ 279865 h 2622"/>
                <a:gd name="T88" fmla="*/ 2343542 w 2622"/>
                <a:gd name="T89" fmla="*/ 408027 h 2622"/>
                <a:gd name="T90" fmla="*/ 2691412 w 2622"/>
                <a:gd name="T91" fmla="*/ 640812 h 2622"/>
                <a:gd name="T92" fmla="*/ 2955584 w 2622"/>
                <a:gd name="T93" fmla="*/ 962526 h 2622"/>
                <a:gd name="T94" fmla="*/ 3120364 w 2622"/>
                <a:gd name="T95" fmla="*/ 1352245 h 2622"/>
                <a:gd name="T96" fmla="*/ 3167444 w 2622"/>
                <a:gd name="T97" fmla="*/ 1715808 h 2622"/>
                <a:gd name="T98" fmla="*/ 3102055 w 2622"/>
                <a:gd name="T99" fmla="*/ 2147375 h 2622"/>
                <a:gd name="T100" fmla="*/ 2918966 w 2622"/>
                <a:gd name="T101" fmla="*/ 2526632 h 2622"/>
                <a:gd name="T102" fmla="*/ 2639101 w 2622"/>
                <a:gd name="T103" fmla="*/ 2835268 h 2622"/>
                <a:gd name="T104" fmla="*/ 2280769 w 2622"/>
                <a:gd name="T105" fmla="*/ 3052359 h 2622"/>
                <a:gd name="T106" fmla="*/ 1864895 w 2622"/>
                <a:gd name="T107" fmla="*/ 3159597 h 2622"/>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2622"/>
                <a:gd name="T163" fmla="*/ 0 h 2622"/>
                <a:gd name="T164" fmla="*/ 2622 w 2622"/>
                <a:gd name="T165" fmla="*/ 2622 h 2622"/>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2622" h="2622">
                  <a:moveTo>
                    <a:pt x="2622" y="1382"/>
                  </a:moveTo>
                  <a:lnTo>
                    <a:pt x="2622" y="1240"/>
                  </a:lnTo>
                  <a:lnTo>
                    <a:pt x="2520" y="1240"/>
                  </a:lnTo>
                  <a:lnTo>
                    <a:pt x="2516" y="1196"/>
                  </a:lnTo>
                  <a:lnTo>
                    <a:pt x="2512" y="1152"/>
                  </a:lnTo>
                  <a:lnTo>
                    <a:pt x="2506" y="1110"/>
                  </a:lnTo>
                  <a:lnTo>
                    <a:pt x="2498" y="1068"/>
                  </a:lnTo>
                  <a:lnTo>
                    <a:pt x="2596" y="1040"/>
                  </a:lnTo>
                  <a:lnTo>
                    <a:pt x="2560" y="904"/>
                  </a:lnTo>
                  <a:lnTo>
                    <a:pt x="2460" y="930"/>
                  </a:lnTo>
                  <a:lnTo>
                    <a:pt x="2446" y="888"/>
                  </a:lnTo>
                  <a:lnTo>
                    <a:pt x="2430" y="848"/>
                  </a:lnTo>
                  <a:lnTo>
                    <a:pt x="2412" y="808"/>
                  </a:lnTo>
                  <a:lnTo>
                    <a:pt x="2394" y="768"/>
                  </a:lnTo>
                  <a:lnTo>
                    <a:pt x="2482" y="718"/>
                  </a:lnTo>
                  <a:lnTo>
                    <a:pt x="2412" y="594"/>
                  </a:lnTo>
                  <a:lnTo>
                    <a:pt x="2322" y="646"/>
                  </a:lnTo>
                  <a:lnTo>
                    <a:pt x="2298" y="610"/>
                  </a:lnTo>
                  <a:lnTo>
                    <a:pt x="2272" y="574"/>
                  </a:lnTo>
                  <a:lnTo>
                    <a:pt x="2244" y="540"/>
                  </a:lnTo>
                  <a:lnTo>
                    <a:pt x="2216" y="508"/>
                  </a:lnTo>
                  <a:lnTo>
                    <a:pt x="2290" y="434"/>
                  </a:lnTo>
                  <a:lnTo>
                    <a:pt x="2188" y="334"/>
                  </a:lnTo>
                  <a:lnTo>
                    <a:pt x="2116" y="406"/>
                  </a:lnTo>
                  <a:lnTo>
                    <a:pt x="2082" y="378"/>
                  </a:lnTo>
                  <a:lnTo>
                    <a:pt x="2048" y="352"/>
                  </a:lnTo>
                  <a:lnTo>
                    <a:pt x="2014" y="326"/>
                  </a:lnTo>
                  <a:lnTo>
                    <a:pt x="1978" y="300"/>
                  </a:lnTo>
                  <a:lnTo>
                    <a:pt x="2028" y="212"/>
                  </a:lnTo>
                  <a:lnTo>
                    <a:pt x="1906" y="140"/>
                  </a:lnTo>
                  <a:lnTo>
                    <a:pt x="1854" y="230"/>
                  </a:lnTo>
                  <a:lnTo>
                    <a:pt x="1816" y="210"/>
                  </a:lnTo>
                  <a:lnTo>
                    <a:pt x="1776" y="194"/>
                  </a:lnTo>
                  <a:lnTo>
                    <a:pt x="1734" y="178"/>
                  </a:lnTo>
                  <a:lnTo>
                    <a:pt x="1694" y="162"/>
                  </a:lnTo>
                  <a:lnTo>
                    <a:pt x="1720" y="64"/>
                  </a:lnTo>
                  <a:lnTo>
                    <a:pt x="1582" y="26"/>
                  </a:lnTo>
                  <a:lnTo>
                    <a:pt x="1556" y="126"/>
                  </a:lnTo>
                  <a:lnTo>
                    <a:pt x="1514" y="118"/>
                  </a:lnTo>
                  <a:lnTo>
                    <a:pt x="1470" y="112"/>
                  </a:lnTo>
                  <a:lnTo>
                    <a:pt x="1426" y="106"/>
                  </a:lnTo>
                  <a:lnTo>
                    <a:pt x="1382" y="104"/>
                  </a:lnTo>
                  <a:lnTo>
                    <a:pt x="1382" y="0"/>
                  </a:lnTo>
                  <a:lnTo>
                    <a:pt x="1240" y="0"/>
                  </a:lnTo>
                  <a:lnTo>
                    <a:pt x="1240" y="104"/>
                  </a:lnTo>
                  <a:lnTo>
                    <a:pt x="1196" y="106"/>
                  </a:lnTo>
                  <a:lnTo>
                    <a:pt x="1154" y="112"/>
                  </a:lnTo>
                  <a:lnTo>
                    <a:pt x="1110" y="118"/>
                  </a:lnTo>
                  <a:lnTo>
                    <a:pt x="1068" y="126"/>
                  </a:lnTo>
                  <a:lnTo>
                    <a:pt x="1042" y="26"/>
                  </a:lnTo>
                  <a:lnTo>
                    <a:pt x="904" y="64"/>
                  </a:lnTo>
                  <a:lnTo>
                    <a:pt x="930" y="162"/>
                  </a:lnTo>
                  <a:lnTo>
                    <a:pt x="890" y="178"/>
                  </a:lnTo>
                  <a:lnTo>
                    <a:pt x="848" y="194"/>
                  </a:lnTo>
                  <a:lnTo>
                    <a:pt x="808" y="210"/>
                  </a:lnTo>
                  <a:lnTo>
                    <a:pt x="770" y="230"/>
                  </a:lnTo>
                  <a:lnTo>
                    <a:pt x="718" y="140"/>
                  </a:lnTo>
                  <a:lnTo>
                    <a:pt x="594" y="212"/>
                  </a:lnTo>
                  <a:lnTo>
                    <a:pt x="646" y="300"/>
                  </a:lnTo>
                  <a:lnTo>
                    <a:pt x="610" y="326"/>
                  </a:lnTo>
                  <a:lnTo>
                    <a:pt x="576" y="352"/>
                  </a:lnTo>
                  <a:lnTo>
                    <a:pt x="542" y="378"/>
                  </a:lnTo>
                  <a:lnTo>
                    <a:pt x="508" y="406"/>
                  </a:lnTo>
                  <a:lnTo>
                    <a:pt x="436" y="334"/>
                  </a:lnTo>
                  <a:lnTo>
                    <a:pt x="334" y="434"/>
                  </a:lnTo>
                  <a:lnTo>
                    <a:pt x="408" y="508"/>
                  </a:lnTo>
                  <a:lnTo>
                    <a:pt x="378" y="540"/>
                  </a:lnTo>
                  <a:lnTo>
                    <a:pt x="352" y="574"/>
                  </a:lnTo>
                  <a:lnTo>
                    <a:pt x="326" y="610"/>
                  </a:lnTo>
                  <a:lnTo>
                    <a:pt x="302" y="646"/>
                  </a:lnTo>
                  <a:lnTo>
                    <a:pt x="212" y="594"/>
                  </a:lnTo>
                  <a:lnTo>
                    <a:pt x="140" y="718"/>
                  </a:lnTo>
                  <a:lnTo>
                    <a:pt x="230" y="768"/>
                  </a:lnTo>
                  <a:lnTo>
                    <a:pt x="212" y="808"/>
                  </a:lnTo>
                  <a:lnTo>
                    <a:pt x="194" y="848"/>
                  </a:lnTo>
                  <a:lnTo>
                    <a:pt x="178" y="888"/>
                  </a:lnTo>
                  <a:lnTo>
                    <a:pt x="164" y="930"/>
                  </a:lnTo>
                  <a:lnTo>
                    <a:pt x="64" y="904"/>
                  </a:lnTo>
                  <a:lnTo>
                    <a:pt x="26" y="1040"/>
                  </a:lnTo>
                  <a:lnTo>
                    <a:pt x="126" y="1068"/>
                  </a:lnTo>
                  <a:lnTo>
                    <a:pt x="118" y="1110"/>
                  </a:lnTo>
                  <a:lnTo>
                    <a:pt x="112" y="1152"/>
                  </a:lnTo>
                  <a:lnTo>
                    <a:pt x="108" y="1196"/>
                  </a:lnTo>
                  <a:lnTo>
                    <a:pt x="104" y="1240"/>
                  </a:lnTo>
                  <a:lnTo>
                    <a:pt x="0" y="1240"/>
                  </a:lnTo>
                  <a:lnTo>
                    <a:pt x="0" y="1382"/>
                  </a:lnTo>
                  <a:lnTo>
                    <a:pt x="104" y="1382"/>
                  </a:lnTo>
                  <a:lnTo>
                    <a:pt x="108" y="1426"/>
                  </a:lnTo>
                  <a:lnTo>
                    <a:pt x="112" y="1470"/>
                  </a:lnTo>
                  <a:lnTo>
                    <a:pt x="118" y="1512"/>
                  </a:lnTo>
                  <a:lnTo>
                    <a:pt x="126" y="1556"/>
                  </a:lnTo>
                  <a:lnTo>
                    <a:pt x="26" y="1582"/>
                  </a:lnTo>
                  <a:lnTo>
                    <a:pt x="64" y="1720"/>
                  </a:lnTo>
                  <a:lnTo>
                    <a:pt x="164" y="1692"/>
                  </a:lnTo>
                  <a:lnTo>
                    <a:pt x="178" y="1734"/>
                  </a:lnTo>
                  <a:lnTo>
                    <a:pt x="194" y="1774"/>
                  </a:lnTo>
                  <a:lnTo>
                    <a:pt x="212" y="1814"/>
                  </a:lnTo>
                  <a:lnTo>
                    <a:pt x="230" y="1854"/>
                  </a:lnTo>
                  <a:lnTo>
                    <a:pt x="140" y="1906"/>
                  </a:lnTo>
                  <a:lnTo>
                    <a:pt x="212" y="2028"/>
                  </a:lnTo>
                  <a:lnTo>
                    <a:pt x="302" y="1978"/>
                  </a:lnTo>
                  <a:lnTo>
                    <a:pt x="326" y="2014"/>
                  </a:lnTo>
                  <a:lnTo>
                    <a:pt x="352" y="2048"/>
                  </a:lnTo>
                  <a:lnTo>
                    <a:pt x="378" y="2082"/>
                  </a:lnTo>
                  <a:lnTo>
                    <a:pt x="408" y="2116"/>
                  </a:lnTo>
                  <a:lnTo>
                    <a:pt x="334" y="2188"/>
                  </a:lnTo>
                  <a:lnTo>
                    <a:pt x="436" y="2288"/>
                  </a:lnTo>
                  <a:lnTo>
                    <a:pt x="508" y="2216"/>
                  </a:lnTo>
                  <a:lnTo>
                    <a:pt x="542" y="2244"/>
                  </a:lnTo>
                  <a:lnTo>
                    <a:pt x="576" y="2272"/>
                  </a:lnTo>
                  <a:lnTo>
                    <a:pt x="610" y="2298"/>
                  </a:lnTo>
                  <a:lnTo>
                    <a:pt x="646" y="2322"/>
                  </a:lnTo>
                  <a:lnTo>
                    <a:pt x="594" y="2412"/>
                  </a:lnTo>
                  <a:lnTo>
                    <a:pt x="718" y="2482"/>
                  </a:lnTo>
                  <a:lnTo>
                    <a:pt x="770" y="2394"/>
                  </a:lnTo>
                  <a:lnTo>
                    <a:pt x="808" y="2412"/>
                  </a:lnTo>
                  <a:lnTo>
                    <a:pt x="848" y="2430"/>
                  </a:lnTo>
                  <a:lnTo>
                    <a:pt x="890" y="2446"/>
                  </a:lnTo>
                  <a:lnTo>
                    <a:pt x="930" y="2460"/>
                  </a:lnTo>
                  <a:lnTo>
                    <a:pt x="904" y="2560"/>
                  </a:lnTo>
                  <a:lnTo>
                    <a:pt x="1042" y="2596"/>
                  </a:lnTo>
                  <a:lnTo>
                    <a:pt x="1068" y="2498"/>
                  </a:lnTo>
                  <a:lnTo>
                    <a:pt x="1110" y="2504"/>
                  </a:lnTo>
                  <a:lnTo>
                    <a:pt x="1154" y="2512"/>
                  </a:lnTo>
                  <a:lnTo>
                    <a:pt x="1196" y="2516"/>
                  </a:lnTo>
                  <a:lnTo>
                    <a:pt x="1240" y="2520"/>
                  </a:lnTo>
                  <a:lnTo>
                    <a:pt x="1240" y="2622"/>
                  </a:lnTo>
                  <a:lnTo>
                    <a:pt x="1382" y="2622"/>
                  </a:lnTo>
                  <a:lnTo>
                    <a:pt x="1382" y="2520"/>
                  </a:lnTo>
                  <a:lnTo>
                    <a:pt x="1426" y="2516"/>
                  </a:lnTo>
                  <a:lnTo>
                    <a:pt x="1470" y="2512"/>
                  </a:lnTo>
                  <a:lnTo>
                    <a:pt x="1514" y="2504"/>
                  </a:lnTo>
                  <a:lnTo>
                    <a:pt x="1556" y="2498"/>
                  </a:lnTo>
                  <a:lnTo>
                    <a:pt x="1582" y="2596"/>
                  </a:lnTo>
                  <a:lnTo>
                    <a:pt x="1720" y="2560"/>
                  </a:lnTo>
                  <a:lnTo>
                    <a:pt x="1694" y="2460"/>
                  </a:lnTo>
                  <a:lnTo>
                    <a:pt x="1734" y="2446"/>
                  </a:lnTo>
                  <a:lnTo>
                    <a:pt x="1776" y="2430"/>
                  </a:lnTo>
                  <a:lnTo>
                    <a:pt x="1816" y="2412"/>
                  </a:lnTo>
                  <a:lnTo>
                    <a:pt x="1854" y="2394"/>
                  </a:lnTo>
                  <a:lnTo>
                    <a:pt x="1906" y="2482"/>
                  </a:lnTo>
                  <a:lnTo>
                    <a:pt x="2028" y="2412"/>
                  </a:lnTo>
                  <a:lnTo>
                    <a:pt x="1978" y="2322"/>
                  </a:lnTo>
                  <a:lnTo>
                    <a:pt x="2014" y="2298"/>
                  </a:lnTo>
                  <a:lnTo>
                    <a:pt x="2048" y="2272"/>
                  </a:lnTo>
                  <a:lnTo>
                    <a:pt x="2082" y="2244"/>
                  </a:lnTo>
                  <a:lnTo>
                    <a:pt x="2116" y="2216"/>
                  </a:lnTo>
                  <a:lnTo>
                    <a:pt x="2188" y="2288"/>
                  </a:lnTo>
                  <a:lnTo>
                    <a:pt x="2290" y="2188"/>
                  </a:lnTo>
                  <a:lnTo>
                    <a:pt x="2216" y="2116"/>
                  </a:lnTo>
                  <a:lnTo>
                    <a:pt x="2244" y="2082"/>
                  </a:lnTo>
                  <a:lnTo>
                    <a:pt x="2272" y="2048"/>
                  </a:lnTo>
                  <a:lnTo>
                    <a:pt x="2298" y="2014"/>
                  </a:lnTo>
                  <a:lnTo>
                    <a:pt x="2322" y="1978"/>
                  </a:lnTo>
                  <a:lnTo>
                    <a:pt x="2412" y="2028"/>
                  </a:lnTo>
                  <a:lnTo>
                    <a:pt x="2482" y="1906"/>
                  </a:lnTo>
                  <a:lnTo>
                    <a:pt x="2394" y="1854"/>
                  </a:lnTo>
                  <a:lnTo>
                    <a:pt x="2412" y="1814"/>
                  </a:lnTo>
                  <a:lnTo>
                    <a:pt x="2430" y="1774"/>
                  </a:lnTo>
                  <a:lnTo>
                    <a:pt x="2446" y="1734"/>
                  </a:lnTo>
                  <a:lnTo>
                    <a:pt x="2460" y="1692"/>
                  </a:lnTo>
                  <a:lnTo>
                    <a:pt x="2560" y="1720"/>
                  </a:lnTo>
                  <a:lnTo>
                    <a:pt x="2596" y="1582"/>
                  </a:lnTo>
                  <a:lnTo>
                    <a:pt x="2498" y="1556"/>
                  </a:lnTo>
                  <a:lnTo>
                    <a:pt x="2506" y="1512"/>
                  </a:lnTo>
                  <a:lnTo>
                    <a:pt x="2512" y="1470"/>
                  </a:lnTo>
                  <a:lnTo>
                    <a:pt x="2516" y="1426"/>
                  </a:lnTo>
                  <a:lnTo>
                    <a:pt x="2520" y="1382"/>
                  </a:lnTo>
                  <a:lnTo>
                    <a:pt x="2622" y="1382"/>
                  </a:lnTo>
                  <a:close/>
                  <a:moveTo>
                    <a:pt x="1312" y="2420"/>
                  </a:moveTo>
                  <a:lnTo>
                    <a:pt x="1312" y="2420"/>
                  </a:lnTo>
                  <a:lnTo>
                    <a:pt x="1254" y="2420"/>
                  </a:lnTo>
                  <a:lnTo>
                    <a:pt x="1198" y="2416"/>
                  </a:lnTo>
                  <a:lnTo>
                    <a:pt x="1142" y="2408"/>
                  </a:lnTo>
                  <a:lnTo>
                    <a:pt x="1088" y="2398"/>
                  </a:lnTo>
                  <a:lnTo>
                    <a:pt x="1034" y="2386"/>
                  </a:lnTo>
                  <a:lnTo>
                    <a:pt x="982" y="2370"/>
                  </a:lnTo>
                  <a:lnTo>
                    <a:pt x="930" y="2354"/>
                  </a:lnTo>
                  <a:lnTo>
                    <a:pt x="880" y="2334"/>
                  </a:lnTo>
                  <a:lnTo>
                    <a:pt x="830" y="2312"/>
                  </a:lnTo>
                  <a:lnTo>
                    <a:pt x="782" y="2286"/>
                  </a:lnTo>
                  <a:lnTo>
                    <a:pt x="736" y="2260"/>
                  </a:lnTo>
                  <a:lnTo>
                    <a:pt x="692" y="2232"/>
                  </a:lnTo>
                  <a:lnTo>
                    <a:pt x="648" y="2200"/>
                  </a:lnTo>
                  <a:lnTo>
                    <a:pt x="606" y="2168"/>
                  </a:lnTo>
                  <a:lnTo>
                    <a:pt x="566" y="2132"/>
                  </a:lnTo>
                  <a:lnTo>
                    <a:pt x="528" y="2096"/>
                  </a:lnTo>
                  <a:lnTo>
                    <a:pt x="490" y="2058"/>
                  </a:lnTo>
                  <a:lnTo>
                    <a:pt x="456" y="2018"/>
                  </a:lnTo>
                  <a:lnTo>
                    <a:pt x="422" y="1976"/>
                  </a:lnTo>
                  <a:lnTo>
                    <a:pt x="392" y="1932"/>
                  </a:lnTo>
                  <a:lnTo>
                    <a:pt x="362" y="1886"/>
                  </a:lnTo>
                  <a:lnTo>
                    <a:pt x="336" y="1840"/>
                  </a:lnTo>
                  <a:lnTo>
                    <a:pt x="312" y="1792"/>
                  </a:lnTo>
                  <a:lnTo>
                    <a:pt x="290" y="1744"/>
                  </a:lnTo>
                  <a:lnTo>
                    <a:pt x="270" y="1692"/>
                  </a:lnTo>
                  <a:lnTo>
                    <a:pt x="252" y="1642"/>
                  </a:lnTo>
                  <a:lnTo>
                    <a:pt x="238" y="1588"/>
                  </a:lnTo>
                  <a:lnTo>
                    <a:pt x="224" y="1534"/>
                  </a:lnTo>
                  <a:lnTo>
                    <a:pt x="216" y="1480"/>
                  </a:lnTo>
                  <a:lnTo>
                    <a:pt x="208" y="1424"/>
                  </a:lnTo>
                  <a:lnTo>
                    <a:pt x="204" y="1368"/>
                  </a:lnTo>
                  <a:lnTo>
                    <a:pt x="202" y="1312"/>
                  </a:lnTo>
                  <a:lnTo>
                    <a:pt x="204" y="1254"/>
                  </a:lnTo>
                  <a:lnTo>
                    <a:pt x="208" y="1198"/>
                  </a:lnTo>
                  <a:lnTo>
                    <a:pt x="216" y="1142"/>
                  </a:lnTo>
                  <a:lnTo>
                    <a:pt x="224" y="1088"/>
                  </a:lnTo>
                  <a:lnTo>
                    <a:pt x="238" y="1034"/>
                  </a:lnTo>
                  <a:lnTo>
                    <a:pt x="252" y="982"/>
                  </a:lnTo>
                  <a:lnTo>
                    <a:pt x="270" y="930"/>
                  </a:lnTo>
                  <a:lnTo>
                    <a:pt x="290" y="880"/>
                  </a:lnTo>
                  <a:lnTo>
                    <a:pt x="312" y="830"/>
                  </a:lnTo>
                  <a:lnTo>
                    <a:pt x="336" y="782"/>
                  </a:lnTo>
                  <a:lnTo>
                    <a:pt x="362" y="736"/>
                  </a:lnTo>
                  <a:lnTo>
                    <a:pt x="392" y="692"/>
                  </a:lnTo>
                  <a:lnTo>
                    <a:pt x="422" y="648"/>
                  </a:lnTo>
                  <a:lnTo>
                    <a:pt x="456" y="606"/>
                  </a:lnTo>
                  <a:lnTo>
                    <a:pt x="490" y="566"/>
                  </a:lnTo>
                  <a:lnTo>
                    <a:pt x="528" y="526"/>
                  </a:lnTo>
                  <a:lnTo>
                    <a:pt x="566" y="490"/>
                  </a:lnTo>
                  <a:lnTo>
                    <a:pt x="606" y="456"/>
                  </a:lnTo>
                  <a:lnTo>
                    <a:pt x="648" y="422"/>
                  </a:lnTo>
                  <a:lnTo>
                    <a:pt x="692" y="392"/>
                  </a:lnTo>
                  <a:lnTo>
                    <a:pt x="736" y="362"/>
                  </a:lnTo>
                  <a:lnTo>
                    <a:pt x="782" y="336"/>
                  </a:lnTo>
                  <a:lnTo>
                    <a:pt x="830" y="312"/>
                  </a:lnTo>
                  <a:lnTo>
                    <a:pt x="880" y="290"/>
                  </a:lnTo>
                  <a:lnTo>
                    <a:pt x="930" y="270"/>
                  </a:lnTo>
                  <a:lnTo>
                    <a:pt x="982" y="252"/>
                  </a:lnTo>
                  <a:lnTo>
                    <a:pt x="1034" y="236"/>
                  </a:lnTo>
                  <a:lnTo>
                    <a:pt x="1088" y="224"/>
                  </a:lnTo>
                  <a:lnTo>
                    <a:pt x="1142" y="214"/>
                  </a:lnTo>
                  <a:lnTo>
                    <a:pt x="1198" y="208"/>
                  </a:lnTo>
                  <a:lnTo>
                    <a:pt x="1254" y="204"/>
                  </a:lnTo>
                  <a:lnTo>
                    <a:pt x="1312" y="202"/>
                  </a:lnTo>
                  <a:lnTo>
                    <a:pt x="1368" y="204"/>
                  </a:lnTo>
                  <a:lnTo>
                    <a:pt x="1426" y="208"/>
                  </a:lnTo>
                  <a:lnTo>
                    <a:pt x="1480" y="214"/>
                  </a:lnTo>
                  <a:lnTo>
                    <a:pt x="1536" y="224"/>
                  </a:lnTo>
                  <a:lnTo>
                    <a:pt x="1588" y="236"/>
                  </a:lnTo>
                  <a:lnTo>
                    <a:pt x="1642" y="252"/>
                  </a:lnTo>
                  <a:lnTo>
                    <a:pt x="1694" y="270"/>
                  </a:lnTo>
                  <a:lnTo>
                    <a:pt x="1744" y="290"/>
                  </a:lnTo>
                  <a:lnTo>
                    <a:pt x="1792" y="312"/>
                  </a:lnTo>
                  <a:lnTo>
                    <a:pt x="1840" y="336"/>
                  </a:lnTo>
                  <a:lnTo>
                    <a:pt x="1886" y="362"/>
                  </a:lnTo>
                  <a:lnTo>
                    <a:pt x="1932" y="392"/>
                  </a:lnTo>
                  <a:lnTo>
                    <a:pt x="1976" y="422"/>
                  </a:lnTo>
                  <a:lnTo>
                    <a:pt x="2018" y="456"/>
                  </a:lnTo>
                  <a:lnTo>
                    <a:pt x="2058" y="490"/>
                  </a:lnTo>
                  <a:lnTo>
                    <a:pt x="2096" y="526"/>
                  </a:lnTo>
                  <a:lnTo>
                    <a:pt x="2132" y="566"/>
                  </a:lnTo>
                  <a:lnTo>
                    <a:pt x="2168" y="606"/>
                  </a:lnTo>
                  <a:lnTo>
                    <a:pt x="2200" y="648"/>
                  </a:lnTo>
                  <a:lnTo>
                    <a:pt x="2232" y="692"/>
                  </a:lnTo>
                  <a:lnTo>
                    <a:pt x="2260" y="736"/>
                  </a:lnTo>
                  <a:lnTo>
                    <a:pt x="2288" y="782"/>
                  </a:lnTo>
                  <a:lnTo>
                    <a:pt x="2312" y="830"/>
                  </a:lnTo>
                  <a:lnTo>
                    <a:pt x="2334" y="880"/>
                  </a:lnTo>
                  <a:lnTo>
                    <a:pt x="2354" y="930"/>
                  </a:lnTo>
                  <a:lnTo>
                    <a:pt x="2372" y="982"/>
                  </a:lnTo>
                  <a:lnTo>
                    <a:pt x="2386" y="1034"/>
                  </a:lnTo>
                  <a:lnTo>
                    <a:pt x="2398" y="1088"/>
                  </a:lnTo>
                  <a:lnTo>
                    <a:pt x="2408" y="1142"/>
                  </a:lnTo>
                  <a:lnTo>
                    <a:pt x="2416" y="1198"/>
                  </a:lnTo>
                  <a:lnTo>
                    <a:pt x="2420" y="1254"/>
                  </a:lnTo>
                  <a:lnTo>
                    <a:pt x="2422" y="1312"/>
                  </a:lnTo>
                  <a:lnTo>
                    <a:pt x="2420" y="1368"/>
                  </a:lnTo>
                  <a:lnTo>
                    <a:pt x="2416" y="1424"/>
                  </a:lnTo>
                  <a:lnTo>
                    <a:pt x="2408" y="1480"/>
                  </a:lnTo>
                  <a:lnTo>
                    <a:pt x="2398" y="1534"/>
                  </a:lnTo>
                  <a:lnTo>
                    <a:pt x="2386" y="1588"/>
                  </a:lnTo>
                  <a:lnTo>
                    <a:pt x="2372" y="1642"/>
                  </a:lnTo>
                  <a:lnTo>
                    <a:pt x="2354" y="1692"/>
                  </a:lnTo>
                  <a:lnTo>
                    <a:pt x="2334" y="1744"/>
                  </a:lnTo>
                  <a:lnTo>
                    <a:pt x="2312" y="1792"/>
                  </a:lnTo>
                  <a:lnTo>
                    <a:pt x="2288" y="1840"/>
                  </a:lnTo>
                  <a:lnTo>
                    <a:pt x="2260" y="1886"/>
                  </a:lnTo>
                  <a:lnTo>
                    <a:pt x="2232" y="1932"/>
                  </a:lnTo>
                  <a:lnTo>
                    <a:pt x="2200" y="1976"/>
                  </a:lnTo>
                  <a:lnTo>
                    <a:pt x="2168" y="2018"/>
                  </a:lnTo>
                  <a:lnTo>
                    <a:pt x="2132" y="2058"/>
                  </a:lnTo>
                  <a:lnTo>
                    <a:pt x="2096" y="2096"/>
                  </a:lnTo>
                  <a:lnTo>
                    <a:pt x="2058" y="2132"/>
                  </a:lnTo>
                  <a:lnTo>
                    <a:pt x="2018" y="2168"/>
                  </a:lnTo>
                  <a:lnTo>
                    <a:pt x="1976" y="2200"/>
                  </a:lnTo>
                  <a:lnTo>
                    <a:pt x="1932" y="2232"/>
                  </a:lnTo>
                  <a:lnTo>
                    <a:pt x="1886" y="2260"/>
                  </a:lnTo>
                  <a:lnTo>
                    <a:pt x="1840" y="2286"/>
                  </a:lnTo>
                  <a:lnTo>
                    <a:pt x="1792" y="2312"/>
                  </a:lnTo>
                  <a:lnTo>
                    <a:pt x="1744" y="2334"/>
                  </a:lnTo>
                  <a:lnTo>
                    <a:pt x="1694" y="2354"/>
                  </a:lnTo>
                  <a:lnTo>
                    <a:pt x="1642" y="2370"/>
                  </a:lnTo>
                  <a:lnTo>
                    <a:pt x="1588" y="2386"/>
                  </a:lnTo>
                  <a:lnTo>
                    <a:pt x="1536" y="2398"/>
                  </a:lnTo>
                  <a:lnTo>
                    <a:pt x="1480" y="2408"/>
                  </a:lnTo>
                  <a:lnTo>
                    <a:pt x="1426" y="2416"/>
                  </a:lnTo>
                  <a:lnTo>
                    <a:pt x="1368" y="2420"/>
                  </a:lnTo>
                  <a:lnTo>
                    <a:pt x="1312" y="2420"/>
                  </a:lnTo>
                  <a:close/>
                </a:path>
              </a:pathLst>
            </a:custGeom>
            <a:solidFill>
              <a:srgbClr val="5B9BD5">
                <a:alpha val="79999"/>
              </a:srgbClr>
            </a:solidFill>
            <a:ln>
              <a:noFill/>
            </a:ln>
          </p:spPr>
          <p:txBody>
            <a:bodyPr wrap="none" anchor="ctr"/>
            <a:lstStyle/>
            <a:p>
              <a:endParaRPr lang="zh-CN" altLang="en-US" sz="2400"/>
            </a:p>
          </p:txBody>
        </p:sp>
        <p:sp>
          <p:nvSpPr>
            <p:cNvPr id="18" name="Oval 676"/>
            <p:cNvSpPr>
              <a:spLocks noChangeArrowheads="1"/>
            </p:cNvSpPr>
            <p:nvPr/>
          </p:nvSpPr>
          <p:spPr bwMode="auto">
            <a:xfrm rot="21275257">
              <a:off x="5284144" y="2569018"/>
              <a:ext cx="2013898" cy="1959010"/>
            </a:xfrm>
            <a:prstGeom prst="ellipse">
              <a:avLst/>
            </a:prstGeom>
            <a:solidFill>
              <a:srgbClr val="5B9BD5"/>
            </a:solidFill>
            <a:ln>
              <a:noFill/>
            </a:ln>
          </p:spPr>
          <p:txBody>
            <a:bodyPr wrap="none" anchor="ctr"/>
            <a:lstStyle>
              <a:lvl1pPr eaLnBrk="0" hangingPunct="0">
                <a:defRPr kumimoji="1">
                  <a:solidFill>
                    <a:schemeClr val="tx1"/>
                  </a:solidFill>
                  <a:latin typeface="굴림" panose="020B0600000101010101" pitchFamily="34" charset="-127"/>
                  <a:ea typeface="굴림" panose="020B0600000101010101" pitchFamily="34" charset="-127"/>
                </a:defRPr>
              </a:lvl1pPr>
              <a:lvl2pPr marL="742950" indent="-285750" eaLnBrk="0" hangingPunct="0">
                <a:defRPr kumimoji="1">
                  <a:solidFill>
                    <a:schemeClr val="tx1"/>
                  </a:solidFill>
                  <a:latin typeface="굴림" panose="020B0600000101010101" pitchFamily="34" charset="-127"/>
                  <a:ea typeface="굴림" panose="020B0600000101010101" pitchFamily="34" charset="-127"/>
                </a:defRPr>
              </a:lvl2pPr>
              <a:lvl3pPr marL="1143000" indent="-228600" eaLnBrk="0" hangingPunct="0">
                <a:defRPr kumimoji="1">
                  <a:solidFill>
                    <a:schemeClr val="tx1"/>
                  </a:solidFill>
                  <a:latin typeface="굴림" panose="020B0600000101010101" pitchFamily="34" charset="-127"/>
                  <a:ea typeface="굴림" panose="020B0600000101010101" pitchFamily="34" charset="-127"/>
                </a:defRPr>
              </a:lvl3pPr>
              <a:lvl4pPr marL="1600200" indent="-228600" eaLnBrk="0" hangingPunct="0">
                <a:defRPr kumimoji="1">
                  <a:solidFill>
                    <a:schemeClr val="tx1"/>
                  </a:solidFill>
                  <a:latin typeface="굴림" panose="020B0600000101010101" pitchFamily="34" charset="-127"/>
                  <a:ea typeface="굴림" panose="020B0600000101010101" pitchFamily="34" charset="-127"/>
                </a:defRPr>
              </a:lvl4pPr>
              <a:lvl5pPr marL="2057400" indent="-228600" eaLnBrk="0" hangingPunct="0">
                <a:defRPr kumimoji="1">
                  <a:solidFill>
                    <a:schemeClr val="tx1"/>
                  </a:solidFill>
                  <a:latin typeface="굴림" panose="020B0600000101010101" pitchFamily="34" charset="-127"/>
                  <a:ea typeface="굴림" panose="020B0600000101010101" pitchFamily="34" charset="-127"/>
                </a:defRPr>
              </a:lvl5pPr>
              <a:lvl6pPr marL="2514600" indent="-228600" eaLnBrk="0" fontAlgn="base" latinLnBrk="1" hangingPunct="0">
                <a:spcBef>
                  <a:spcPct val="0"/>
                </a:spcBef>
                <a:spcAft>
                  <a:spcPct val="0"/>
                </a:spcAft>
                <a:defRPr kumimoji="1">
                  <a:solidFill>
                    <a:schemeClr val="tx1"/>
                  </a:solidFill>
                  <a:latin typeface="굴림" panose="020B0600000101010101" pitchFamily="34" charset="-127"/>
                  <a:ea typeface="굴림" panose="020B0600000101010101" pitchFamily="34" charset="-127"/>
                </a:defRPr>
              </a:lvl6pPr>
              <a:lvl7pPr marL="2971800" indent="-228600" eaLnBrk="0" fontAlgn="base" latinLnBrk="1" hangingPunct="0">
                <a:spcBef>
                  <a:spcPct val="0"/>
                </a:spcBef>
                <a:spcAft>
                  <a:spcPct val="0"/>
                </a:spcAft>
                <a:defRPr kumimoji="1">
                  <a:solidFill>
                    <a:schemeClr val="tx1"/>
                  </a:solidFill>
                  <a:latin typeface="굴림" panose="020B0600000101010101" pitchFamily="34" charset="-127"/>
                  <a:ea typeface="굴림" panose="020B0600000101010101" pitchFamily="34" charset="-127"/>
                </a:defRPr>
              </a:lvl7pPr>
              <a:lvl8pPr marL="3429000" indent="-228600" eaLnBrk="0" fontAlgn="base" latinLnBrk="1" hangingPunct="0">
                <a:spcBef>
                  <a:spcPct val="0"/>
                </a:spcBef>
                <a:spcAft>
                  <a:spcPct val="0"/>
                </a:spcAft>
                <a:defRPr kumimoji="1">
                  <a:solidFill>
                    <a:schemeClr val="tx1"/>
                  </a:solidFill>
                  <a:latin typeface="굴림" panose="020B0600000101010101" pitchFamily="34" charset="-127"/>
                  <a:ea typeface="굴림" panose="020B0600000101010101" pitchFamily="34" charset="-127"/>
                </a:defRPr>
              </a:lvl8pPr>
              <a:lvl9pPr marL="3886200" indent="-228600" eaLnBrk="0" fontAlgn="base" latinLnBrk="1" hangingPunct="0">
                <a:spcBef>
                  <a:spcPct val="0"/>
                </a:spcBef>
                <a:spcAft>
                  <a:spcPct val="0"/>
                </a:spcAft>
                <a:defRPr kumimoji="1">
                  <a:solidFill>
                    <a:schemeClr val="tx1"/>
                  </a:solidFill>
                  <a:latin typeface="굴림" panose="020B0600000101010101" pitchFamily="34" charset="-127"/>
                  <a:ea typeface="굴림" panose="020B0600000101010101" pitchFamily="34" charset="-127"/>
                </a:defRPr>
              </a:lvl9pPr>
            </a:lstStyle>
            <a:p>
              <a:pPr eaLnBrk="1" hangingPunct="1"/>
              <a:endParaRPr lang="ko-KR" altLang="en-US" sz="2400" dirty="0"/>
            </a:p>
          </p:txBody>
        </p:sp>
        <p:sp>
          <p:nvSpPr>
            <p:cNvPr id="13" name="TextBox 38"/>
            <p:cNvSpPr txBox="1"/>
            <p:nvPr/>
          </p:nvSpPr>
          <p:spPr>
            <a:xfrm>
              <a:off x="5380673" y="3327192"/>
              <a:ext cx="1770082" cy="460375"/>
            </a:xfrm>
            <a:prstGeom prst="rect">
              <a:avLst/>
            </a:prstGeom>
            <a:noFill/>
          </p:spPr>
          <p:txBody>
            <a:bodyPr wrap="square" rtlCol="0">
              <a:spAutoFit/>
            </a:bodyPr>
            <a:lstStyle>
              <a:defPPr>
                <a:defRPr lang="zh-CN"/>
              </a:defPPr>
              <a:lvl1pPr lvl="0">
                <a:defRPr>
                  <a:latin typeface="微软雅黑" panose="020B0503020204020204" charset="-122"/>
                  <a:ea typeface="微软雅黑" panose="020B0503020204020204" charset="-122"/>
                </a:defRPr>
              </a:lvl1pPr>
            </a:lstStyle>
            <a:p>
              <a:pPr algn="ctr">
                <a:lnSpc>
                  <a:spcPct val="150000"/>
                </a:lnSpc>
              </a:pPr>
              <a:r>
                <a:rPr lang="zh-CN" altLang="en-US" sz="1600" dirty="0" smtClean="0">
                  <a:solidFill>
                    <a:schemeClr val="bg1"/>
                  </a:solidFill>
                </a:rPr>
                <a:t>移动</a:t>
              </a:r>
              <a:r>
                <a:rPr lang="zh-CN" altLang="en-US" sz="1600" dirty="0" smtClean="0">
                  <a:solidFill>
                    <a:schemeClr val="bg1"/>
                  </a:solidFill>
                </a:rPr>
                <a:t>支付</a:t>
              </a:r>
              <a:endParaRPr lang="zh-CN" altLang="en-US" sz="1600" dirty="0">
                <a:solidFill>
                  <a:schemeClr val="bg1"/>
                </a:solidFill>
              </a:endParaRPr>
            </a:p>
          </p:txBody>
        </p:sp>
      </p:grpSp>
      <p:sp>
        <p:nvSpPr>
          <p:cNvPr id="19" name="文本框 3"/>
          <p:cNvSpPr txBox="1"/>
          <p:nvPr/>
        </p:nvSpPr>
        <p:spPr>
          <a:xfrm>
            <a:off x="-710538" y="365857"/>
            <a:ext cx="5613202" cy="478790"/>
          </a:xfrm>
          <a:prstGeom prst="rect">
            <a:avLst/>
          </a:prstGeom>
          <a:noFill/>
        </p:spPr>
        <p:txBody>
          <a:bodyPr wrap="square" lIns="68580" tIns="34290" rIns="68580" bIns="34290" rtlCol="0">
            <a:spAutoFit/>
          </a:bodyPr>
          <a:lstStyle/>
          <a:p>
            <a:pPr algn="ctr"/>
            <a:r>
              <a:rPr lang="zh-CN" altLang="en-US" sz="2670" b="1" dirty="0" smtClean="0">
                <a:solidFill>
                  <a:srgbClr val="00B0F0"/>
                </a:solidFill>
                <a:latin typeface="微软雅黑" panose="020B0503020204020204" charset="-122"/>
                <a:ea typeface="微软雅黑" panose="020B0503020204020204" charset="-122"/>
                <a:cs typeface="微软雅黑" panose="020B0503020204020204" charset="-122"/>
              </a:rPr>
              <a:t>市场</a:t>
            </a:r>
            <a:r>
              <a:rPr lang="zh-CN" altLang="en-US" sz="2670" b="1" dirty="0" smtClean="0">
                <a:solidFill>
                  <a:srgbClr val="00B0F0"/>
                </a:solidFill>
                <a:latin typeface="微软雅黑" panose="020B0503020204020204" charset="-122"/>
                <a:ea typeface="微软雅黑" panose="020B0503020204020204" charset="-122"/>
                <a:cs typeface="微软雅黑" panose="020B0503020204020204" charset="-122"/>
              </a:rPr>
              <a:t>解决方案</a:t>
            </a:r>
            <a:endParaRPr lang="zh-CN" altLang="en-US" sz="2670" b="1" dirty="0">
              <a:solidFill>
                <a:srgbClr val="00B0F0"/>
              </a:solidFill>
              <a:latin typeface="微软雅黑" panose="020B0503020204020204" charset="-122"/>
              <a:ea typeface="微软雅黑" panose="020B0503020204020204" charset="-122"/>
              <a:cs typeface="微软雅黑" panose="020B0503020204020204" charset="-122"/>
            </a:endParaRPr>
          </a:p>
        </p:txBody>
      </p:sp>
    </p:spTree>
    <p:custDataLst>
      <p:tags r:id="rId1"/>
    </p:custData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16535" y="67945"/>
            <a:ext cx="4263390" cy="583565"/>
          </a:xfrm>
          <a:prstGeom prst="rect">
            <a:avLst/>
          </a:prstGeom>
          <a:noFill/>
        </p:spPr>
        <p:txBody>
          <a:bodyPr wrap="square" rtlCol="0">
            <a:spAutoFit/>
          </a:bodyPr>
          <a:p>
            <a:r>
              <a:rPr lang="zh-CN" altLang="en-US" sz="3200">
                <a:ln/>
                <a:solidFill>
                  <a:schemeClr val="tx1"/>
                </a:solidFill>
                <a:effectLst>
                  <a:outerShdw blurRad="38100" dist="19050" dir="2700000" algn="tl" rotWithShape="0">
                    <a:schemeClr val="dk1">
                      <a:alpha val="40000"/>
                    </a:schemeClr>
                  </a:outerShdw>
                </a:effectLst>
              </a:rPr>
              <a:t>产品对比</a:t>
            </a:r>
            <a:endParaRPr lang="zh-CN" altLang="en-US" sz="3200">
              <a:ln/>
              <a:solidFill>
                <a:schemeClr val="tx1"/>
              </a:solidFill>
              <a:effectLst>
                <a:outerShdw blurRad="38100" dist="19050" dir="2700000" algn="tl" rotWithShape="0">
                  <a:schemeClr val="dk1">
                    <a:alpha val="40000"/>
                  </a:schemeClr>
                </a:outerShdw>
              </a:effectLst>
            </a:endParaRPr>
          </a:p>
        </p:txBody>
      </p:sp>
      <p:graphicFrame>
        <p:nvGraphicFramePr>
          <p:cNvPr id="4" name="object 3"/>
          <p:cNvGraphicFramePr>
            <a:graphicFrameLocks noGrp="1"/>
          </p:cNvGraphicFramePr>
          <p:nvPr/>
        </p:nvGraphicFramePr>
        <p:xfrm>
          <a:off x="216535" y="1011555"/>
          <a:ext cx="11410315" cy="5269230"/>
        </p:xfrm>
        <a:graphic>
          <a:graphicData uri="http://schemas.openxmlformats.org/drawingml/2006/table">
            <a:tbl>
              <a:tblPr firstRow="1" bandRow="1">
                <a:tableStyleId>{2D5ABB26-0587-4C30-8999-92F81FD0307C}</a:tableStyleId>
              </a:tblPr>
              <a:tblGrid>
                <a:gridCol w="215265"/>
                <a:gridCol w="878205"/>
                <a:gridCol w="539750"/>
                <a:gridCol w="2936240"/>
                <a:gridCol w="3041015"/>
                <a:gridCol w="3799840"/>
              </a:tblGrid>
              <a:tr h="915670">
                <a:tc>
                  <a:txBody>
                    <a:bodyPr/>
                    <a:p>
                      <a:pPr>
                        <a:lnSpc>
                          <a:spcPct val="100000"/>
                        </a:lnSpc>
                      </a:pPr>
                      <a:endParaRPr sz="1200">
                        <a:latin typeface="Times New Roman" panose="02020603050405020304"/>
                        <a:cs typeface="Times New Roman" panose="02020603050405020304"/>
                      </a:endParaRPr>
                    </a:p>
                  </a:txBody>
                  <a:tcPr marL="0" marR="0" marT="0" marB="0"/>
                </a:tc>
                <a:tc>
                  <a:txBody>
                    <a:bodyPr/>
                    <a:p>
                      <a:pPr>
                        <a:lnSpc>
                          <a:spcPct val="100000"/>
                        </a:lnSpc>
                      </a:pPr>
                      <a:endParaRPr sz="1200">
                        <a:latin typeface="Times New Roman" panose="02020603050405020304"/>
                        <a:cs typeface="Times New Roman" panose="02020603050405020304"/>
                      </a:endParaRPr>
                    </a:p>
                  </a:txBody>
                  <a:tcPr marL="0" marR="0" marT="0" marB="0">
                    <a:lnR w="19050">
                      <a:solidFill>
                        <a:srgbClr val="D9D9D9"/>
                      </a:solidFill>
                      <a:prstDash val="solid"/>
                    </a:lnR>
                    <a:lnT w="53975">
                      <a:solidFill>
                        <a:srgbClr val="FF9900"/>
                      </a:solidFill>
                      <a:prstDash val="solid"/>
                    </a:lnT>
                  </a:tcPr>
                </a:tc>
                <a:tc>
                  <a:txBody>
                    <a:bodyPr/>
                    <a:p>
                      <a:pPr>
                        <a:lnSpc>
                          <a:spcPct val="100000"/>
                        </a:lnSpc>
                      </a:pPr>
                      <a:endParaRPr sz="1200">
                        <a:latin typeface="Times New Roman" panose="02020603050405020304"/>
                        <a:cs typeface="Times New Roman" panose="02020603050405020304"/>
                      </a:endParaRPr>
                    </a:p>
                  </a:txBody>
                  <a:tcPr marL="0" marR="0" marT="0" marB="0">
                    <a:lnL w="19050">
                      <a:solidFill>
                        <a:srgbClr val="D9D9D9"/>
                      </a:solidFill>
                      <a:prstDash val="solid"/>
                    </a:lnL>
                    <a:lnT w="53975">
                      <a:solidFill>
                        <a:srgbClr val="FFBF00"/>
                      </a:solidFill>
                      <a:prstDash val="solid"/>
                    </a:lnT>
                  </a:tcPr>
                </a:tc>
                <a:tc>
                  <a:txBody>
                    <a:bodyPr/>
                    <a:p>
                      <a:pPr marL="588645">
                        <a:lnSpc>
                          <a:spcPct val="100000"/>
                        </a:lnSpc>
                        <a:spcBef>
                          <a:spcPts val="1555"/>
                        </a:spcBef>
                      </a:pPr>
                      <a:r>
                        <a:rPr sz="1600" b="1" spc="30" dirty="0">
                          <a:solidFill>
                            <a:srgbClr val="F1941B"/>
                          </a:solidFill>
                          <a:latin typeface="Microsoft JhengHei" panose="020B0604030504040204" charset="-120"/>
                          <a:cs typeface="Microsoft JhengHei" panose="020B0604030504040204" charset="-120"/>
                        </a:rPr>
                        <a:t>认证支付</a:t>
                      </a:r>
                      <a:endParaRPr sz="1600">
                        <a:latin typeface="Microsoft JhengHei" panose="020B0604030504040204" charset="-120"/>
                        <a:cs typeface="Microsoft JhengHei" panose="020B0604030504040204" charset="-120"/>
                      </a:endParaRPr>
                    </a:p>
                  </a:txBody>
                  <a:tcPr marL="0" marR="0" marT="197485" marB="0">
                    <a:lnR w="19050">
                      <a:solidFill>
                        <a:srgbClr val="D9D9D9"/>
                      </a:solidFill>
                      <a:prstDash val="solid"/>
                    </a:lnR>
                  </a:tcPr>
                </a:tc>
                <a:tc>
                  <a:txBody>
                    <a:bodyPr/>
                    <a:p>
                      <a:pPr marR="20320" algn="ctr">
                        <a:lnSpc>
                          <a:spcPct val="100000"/>
                        </a:lnSpc>
                        <a:spcBef>
                          <a:spcPts val="1555"/>
                        </a:spcBef>
                      </a:pPr>
                      <a:r>
                        <a:rPr sz="1600" b="1" spc="30" dirty="0">
                          <a:solidFill>
                            <a:srgbClr val="F1941B"/>
                          </a:solidFill>
                          <a:latin typeface="Microsoft JhengHei" panose="020B0604030504040204" charset="-120"/>
                          <a:cs typeface="Microsoft JhengHei" panose="020B0604030504040204" charset="-120"/>
                        </a:rPr>
                        <a:t>代扣</a:t>
                      </a:r>
                      <a:endParaRPr sz="1600">
                        <a:latin typeface="Microsoft JhengHei" panose="020B0604030504040204" charset="-120"/>
                        <a:cs typeface="Microsoft JhengHei" panose="020B0604030504040204" charset="-120"/>
                      </a:endParaRPr>
                    </a:p>
                  </a:txBody>
                  <a:tcPr marL="0" marR="0" marT="197485" marB="0">
                    <a:lnL w="19050">
                      <a:solidFill>
                        <a:srgbClr val="D9D9D9"/>
                      </a:solidFill>
                      <a:prstDash val="solid"/>
                    </a:lnL>
                    <a:lnR w="28575">
                      <a:solidFill>
                        <a:srgbClr val="D9D9D9"/>
                      </a:solidFill>
                      <a:prstDash val="solid"/>
                    </a:lnR>
                  </a:tcPr>
                </a:tc>
                <a:tc>
                  <a:txBody>
                    <a:bodyPr/>
                    <a:p>
                      <a:pPr marL="1041400">
                        <a:lnSpc>
                          <a:spcPct val="100000"/>
                        </a:lnSpc>
                        <a:spcBef>
                          <a:spcPts val="1555"/>
                        </a:spcBef>
                      </a:pPr>
                      <a:r>
                        <a:rPr sz="1600" b="1" spc="30" dirty="0">
                          <a:solidFill>
                            <a:srgbClr val="F1941B"/>
                          </a:solidFill>
                          <a:latin typeface="Microsoft JhengHei" panose="020B0604030504040204" charset="-120"/>
                          <a:cs typeface="Microsoft JhengHei" panose="020B0604030504040204" charset="-120"/>
                        </a:rPr>
                        <a:t>协议支付</a:t>
                      </a:r>
                      <a:endParaRPr sz="1600">
                        <a:latin typeface="Microsoft JhengHei" panose="020B0604030504040204" charset="-120"/>
                        <a:cs typeface="Microsoft JhengHei" panose="020B0604030504040204" charset="-120"/>
                      </a:endParaRPr>
                    </a:p>
                  </a:txBody>
                  <a:tcPr marL="0" marR="0" marT="197485" marB="0">
                    <a:lnL w="28575">
                      <a:solidFill>
                        <a:srgbClr val="D9D9D9"/>
                      </a:solidFill>
                      <a:prstDash val="solid"/>
                    </a:lnL>
                  </a:tcPr>
                </a:tc>
              </a:tr>
              <a:tr h="801370">
                <a:tc gridSpan="2">
                  <a:txBody>
                    <a:bodyPr/>
                    <a:p>
                      <a:pPr>
                        <a:lnSpc>
                          <a:spcPct val="100000"/>
                        </a:lnSpc>
                        <a:spcBef>
                          <a:spcPts val="5"/>
                        </a:spcBef>
                      </a:pPr>
                      <a:endParaRPr sz="1850">
                        <a:latin typeface="Times New Roman" panose="02020603050405020304"/>
                        <a:cs typeface="Times New Roman" panose="02020603050405020304"/>
                      </a:endParaRPr>
                    </a:p>
                    <a:p>
                      <a:pPr marL="153670">
                        <a:lnSpc>
                          <a:spcPct val="100000"/>
                        </a:lnSpc>
                      </a:pPr>
                      <a:r>
                        <a:rPr sz="1150" b="1" spc="10" dirty="0">
                          <a:latin typeface="Microsoft JhengHei" panose="020B0604030504040204" charset="-120"/>
                          <a:cs typeface="Microsoft JhengHei" panose="020B0604030504040204" charset="-120"/>
                        </a:rPr>
                        <a:t>产品形态</a:t>
                      </a:r>
                      <a:endParaRPr sz="1150">
                        <a:latin typeface="Microsoft JhengHei" panose="020B0604030504040204" charset="-120"/>
                        <a:cs typeface="Microsoft JhengHei" panose="020B0604030504040204" charset="-120"/>
                      </a:endParaRPr>
                    </a:p>
                  </a:txBody>
                  <a:tcPr marL="0" marR="0" marT="635" marB="0">
                    <a:lnR w="19050">
                      <a:solidFill>
                        <a:srgbClr val="D9D9D9"/>
                      </a:solidFill>
                      <a:prstDash val="solid"/>
                    </a:lnR>
                    <a:solidFill>
                      <a:srgbClr val="D9D9D9">
                        <a:alpha val="49798"/>
                      </a:srgbClr>
                    </a:solidFill>
                  </a:tcPr>
                </a:tc>
                <a:tc hMerge="1">
                  <a:tcPr marL="0" marR="0" marT="0" marB="0"/>
                </a:tc>
                <a:tc gridSpan="2">
                  <a:txBody>
                    <a:bodyPr/>
                    <a:p>
                      <a:pPr>
                        <a:lnSpc>
                          <a:spcPct val="100000"/>
                        </a:lnSpc>
                        <a:spcBef>
                          <a:spcPts val="5"/>
                        </a:spcBef>
                      </a:pPr>
                      <a:endParaRPr sz="1850">
                        <a:latin typeface="Times New Roman" panose="02020603050405020304"/>
                        <a:cs typeface="Times New Roman" panose="02020603050405020304"/>
                      </a:endParaRPr>
                    </a:p>
                    <a:p>
                      <a:pPr marL="734060">
                        <a:lnSpc>
                          <a:spcPct val="100000"/>
                        </a:lnSpc>
                      </a:pPr>
                      <a:r>
                        <a:rPr sz="1150" spc="25" dirty="0">
                          <a:latin typeface="Lucida Sans"/>
                          <a:cs typeface="Lucida Sans"/>
                        </a:rPr>
                        <a:t>API</a:t>
                      </a:r>
                      <a:r>
                        <a:rPr sz="1150" spc="10" dirty="0">
                          <a:latin typeface="PMingLiU"/>
                          <a:cs typeface="PMingLiU"/>
                        </a:rPr>
                        <a:t>、</a:t>
                      </a:r>
                      <a:r>
                        <a:rPr sz="1150" spc="30" dirty="0">
                          <a:latin typeface="Lucida Sans"/>
                          <a:cs typeface="Lucida Sans"/>
                        </a:rPr>
                        <a:t>PC</a:t>
                      </a:r>
                      <a:r>
                        <a:rPr sz="1150" spc="10" dirty="0">
                          <a:latin typeface="PMingLiU"/>
                          <a:cs typeface="PMingLiU"/>
                        </a:rPr>
                        <a:t>、</a:t>
                      </a:r>
                      <a:r>
                        <a:rPr sz="1150" spc="40" dirty="0">
                          <a:latin typeface="Lucida Sans"/>
                          <a:cs typeface="Lucida Sans"/>
                        </a:rPr>
                        <a:t>WAP</a:t>
                      </a:r>
                      <a:r>
                        <a:rPr sz="1150" spc="10" dirty="0">
                          <a:latin typeface="PMingLiU"/>
                          <a:cs typeface="PMingLiU"/>
                        </a:rPr>
                        <a:t>、</a:t>
                      </a:r>
                      <a:r>
                        <a:rPr sz="1150" dirty="0">
                          <a:latin typeface="Lucida Sans"/>
                          <a:cs typeface="Lucida Sans"/>
                        </a:rPr>
                        <a:t>SDK</a:t>
                      </a:r>
                      <a:endParaRPr sz="1150">
                        <a:latin typeface="Lucida Sans"/>
                        <a:cs typeface="Lucida Sans"/>
                      </a:endParaRPr>
                    </a:p>
                  </a:txBody>
                  <a:tcPr marL="0" marR="0" marT="635" marB="0">
                    <a:lnL w="19050">
                      <a:solidFill>
                        <a:srgbClr val="D9D9D9"/>
                      </a:solidFill>
                      <a:prstDash val="solid"/>
                    </a:lnL>
                    <a:lnR w="19050">
                      <a:solidFill>
                        <a:srgbClr val="D9D9D9"/>
                      </a:solidFill>
                      <a:prstDash val="solid"/>
                    </a:lnR>
                    <a:solidFill>
                      <a:srgbClr val="D9D9D9">
                        <a:alpha val="49798"/>
                      </a:srgbClr>
                    </a:solidFill>
                  </a:tcPr>
                </a:tc>
                <a:tc hMerge="1">
                  <a:tcPr marL="0" marR="0" marT="0" marB="0"/>
                </a:tc>
                <a:tc>
                  <a:txBody>
                    <a:bodyPr/>
                    <a:p>
                      <a:pPr>
                        <a:lnSpc>
                          <a:spcPct val="100000"/>
                        </a:lnSpc>
                        <a:spcBef>
                          <a:spcPts val="35"/>
                        </a:spcBef>
                      </a:pPr>
                      <a:endParaRPr sz="1250">
                        <a:latin typeface="Times New Roman" panose="02020603050405020304"/>
                        <a:cs typeface="Times New Roman" panose="02020603050405020304"/>
                      </a:endParaRPr>
                    </a:p>
                    <a:p>
                      <a:pPr algn="ctr">
                        <a:lnSpc>
                          <a:spcPts val="1335"/>
                        </a:lnSpc>
                      </a:pPr>
                      <a:r>
                        <a:rPr sz="1150" spc="15" dirty="0">
                          <a:latin typeface="Lucida Sans"/>
                          <a:cs typeface="Lucida Sans"/>
                        </a:rPr>
                        <a:t>API</a:t>
                      </a:r>
                      <a:endParaRPr sz="1150">
                        <a:latin typeface="Lucida Sans"/>
                        <a:cs typeface="Lucida Sans"/>
                      </a:endParaRPr>
                    </a:p>
                    <a:p>
                      <a:pPr algn="ctr">
                        <a:lnSpc>
                          <a:spcPts val="1335"/>
                        </a:lnSpc>
                      </a:pPr>
                      <a:r>
                        <a:rPr sz="1150" spc="10" dirty="0">
                          <a:latin typeface="PMingLiU"/>
                          <a:cs typeface="PMingLiU"/>
                        </a:rPr>
                        <a:t>商户前台手动代扣</a:t>
                      </a:r>
                      <a:endParaRPr sz="1150">
                        <a:latin typeface="PMingLiU"/>
                        <a:cs typeface="PMingLiU"/>
                      </a:endParaRPr>
                    </a:p>
                  </a:txBody>
                  <a:tcPr marL="0" marR="0" marT="4445" marB="0">
                    <a:lnL w="19050">
                      <a:solidFill>
                        <a:srgbClr val="D9D9D9"/>
                      </a:solidFill>
                      <a:prstDash val="solid"/>
                    </a:lnL>
                    <a:lnR w="28575">
                      <a:solidFill>
                        <a:srgbClr val="D9D9D9"/>
                      </a:solidFill>
                      <a:prstDash val="solid"/>
                    </a:lnR>
                    <a:solidFill>
                      <a:srgbClr val="D9D9D9">
                        <a:alpha val="49798"/>
                      </a:srgbClr>
                    </a:solidFill>
                  </a:tcPr>
                </a:tc>
                <a:tc>
                  <a:txBody>
                    <a:bodyPr/>
                    <a:p>
                      <a:pPr>
                        <a:lnSpc>
                          <a:spcPct val="100000"/>
                        </a:lnSpc>
                        <a:spcBef>
                          <a:spcPts val="35"/>
                        </a:spcBef>
                      </a:pPr>
                      <a:endParaRPr sz="1250">
                        <a:latin typeface="Times New Roman" panose="02020603050405020304"/>
                        <a:cs typeface="Times New Roman" panose="02020603050405020304"/>
                      </a:endParaRPr>
                    </a:p>
                    <a:p>
                      <a:pPr marR="99695" algn="ctr">
                        <a:lnSpc>
                          <a:spcPts val="1335"/>
                        </a:lnSpc>
                      </a:pPr>
                      <a:r>
                        <a:rPr sz="1150" spc="25" dirty="0">
                          <a:latin typeface="Lucida Sans"/>
                          <a:cs typeface="Lucida Sans"/>
                        </a:rPr>
                        <a:t>API</a:t>
                      </a:r>
                      <a:r>
                        <a:rPr sz="1150" spc="25" dirty="0">
                          <a:latin typeface="PMingLiU"/>
                          <a:cs typeface="PMingLiU"/>
                        </a:rPr>
                        <a:t>（</a:t>
                      </a:r>
                      <a:r>
                        <a:rPr sz="1150" spc="10" dirty="0">
                          <a:latin typeface="PMingLiU"/>
                          <a:cs typeface="PMingLiU"/>
                        </a:rPr>
                        <a:t>一期）</a:t>
                      </a:r>
                      <a:endParaRPr sz="1150">
                        <a:latin typeface="PMingLiU"/>
                        <a:cs typeface="PMingLiU"/>
                      </a:endParaRPr>
                    </a:p>
                    <a:p>
                      <a:pPr marR="99695" algn="ctr">
                        <a:lnSpc>
                          <a:spcPts val="1335"/>
                        </a:lnSpc>
                      </a:pPr>
                      <a:r>
                        <a:rPr sz="1150" spc="30" dirty="0">
                          <a:latin typeface="Lucida Sans"/>
                          <a:cs typeface="Lucida Sans"/>
                        </a:rPr>
                        <a:t>PC</a:t>
                      </a:r>
                      <a:r>
                        <a:rPr sz="1150" spc="10" dirty="0">
                          <a:latin typeface="PMingLiU"/>
                          <a:cs typeface="PMingLiU"/>
                        </a:rPr>
                        <a:t>、</a:t>
                      </a:r>
                      <a:r>
                        <a:rPr sz="1150" spc="40" dirty="0">
                          <a:latin typeface="Lucida Sans"/>
                          <a:cs typeface="Lucida Sans"/>
                        </a:rPr>
                        <a:t>WAP</a:t>
                      </a:r>
                      <a:r>
                        <a:rPr sz="1150" spc="10" dirty="0">
                          <a:latin typeface="PMingLiU"/>
                          <a:cs typeface="PMingLiU"/>
                        </a:rPr>
                        <a:t>、</a:t>
                      </a:r>
                      <a:r>
                        <a:rPr sz="1150" spc="-5" dirty="0">
                          <a:latin typeface="Lucida Sans"/>
                          <a:cs typeface="Lucida Sans"/>
                        </a:rPr>
                        <a:t>SDK</a:t>
                      </a:r>
                      <a:r>
                        <a:rPr sz="1150" spc="-5" dirty="0">
                          <a:latin typeface="PMingLiU"/>
                          <a:cs typeface="PMingLiU"/>
                        </a:rPr>
                        <a:t>（</a:t>
                      </a:r>
                      <a:r>
                        <a:rPr sz="1150" spc="10" dirty="0">
                          <a:latin typeface="PMingLiU"/>
                          <a:cs typeface="PMingLiU"/>
                        </a:rPr>
                        <a:t>二期）</a:t>
                      </a:r>
                      <a:endParaRPr sz="1150">
                        <a:latin typeface="PMingLiU"/>
                        <a:cs typeface="PMingLiU"/>
                      </a:endParaRPr>
                    </a:p>
                  </a:txBody>
                  <a:tcPr marL="0" marR="0" marT="4445" marB="0">
                    <a:lnL w="28575">
                      <a:solidFill>
                        <a:srgbClr val="D9D9D9"/>
                      </a:solidFill>
                      <a:prstDash val="solid"/>
                    </a:lnL>
                    <a:solidFill>
                      <a:srgbClr val="D9D9D9">
                        <a:alpha val="49798"/>
                      </a:srgbClr>
                    </a:solidFill>
                  </a:tcPr>
                </a:tc>
              </a:tr>
              <a:tr h="641350">
                <a:tc gridSpan="2">
                  <a:txBody>
                    <a:bodyPr/>
                    <a:p>
                      <a:pPr marL="153670">
                        <a:lnSpc>
                          <a:spcPct val="100000"/>
                        </a:lnSpc>
                        <a:spcBef>
                          <a:spcPts val="1140"/>
                        </a:spcBef>
                      </a:pPr>
                      <a:r>
                        <a:rPr sz="1150" b="1" spc="10" dirty="0">
                          <a:latin typeface="Microsoft JhengHei" panose="020B0604030504040204" charset="-120"/>
                          <a:cs typeface="Microsoft JhengHei" panose="020B0604030504040204" charset="-120"/>
                        </a:rPr>
                        <a:t>支付方式</a:t>
                      </a:r>
                      <a:endParaRPr sz="1150">
                        <a:latin typeface="Microsoft JhengHei" panose="020B0604030504040204" charset="-120"/>
                        <a:cs typeface="Microsoft JhengHei" panose="020B0604030504040204" charset="-120"/>
                      </a:endParaRPr>
                    </a:p>
                  </a:txBody>
                  <a:tcPr marL="0" marR="0" marT="144780" marB="0">
                    <a:lnR w="19050">
                      <a:solidFill>
                        <a:srgbClr val="D9D9D9"/>
                      </a:solidFill>
                      <a:prstDash val="solid"/>
                    </a:lnR>
                  </a:tcPr>
                </a:tc>
                <a:tc hMerge="1">
                  <a:tcPr marL="0" marR="0" marT="0" marB="0"/>
                </a:tc>
                <a:tc gridSpan="2">
                  <a:txBody>
                    <a:bodyPr/>
                    <a:p>
                      <a:pPr marL="946785" marR="937895" indent="-15240">
                        <a:lnSpc>
                          <a:spcPts val="1290"/>
                        </a:lnSpc>
                        <a:spcBef>
                          <a:spcPts val="830"/>
                        </a:spcBef>
                      </a:pPr>
                      <a:r>
                        <a:rPr sz="1150" dirty="0">
                          <a:latin typeface="PMingLiU"/>
                          <a:cs typeface="PMingLiU"/>
                        </a:rPr>
                        <a:t>借记卡</a:t>
                      </a:r>
                      <a:r>
                        <a:rPr sz="1150" spc="40" dirty="0">
                          <a:latin typeface="Lucida Sans"/>
                          <a:cs typeface="Lucida Sans"/>
                        </a:rPr>
                        <a:t>3</a:t>
                      </a:r>
                      <a:r>
                        <a:rPr sz="1150" dirty="0">
                          <a:latin typeface="PMingLiU"/>
                          <a:cs typeface="PMingLiU"/>
                        </a:rPr>
                        <a:t>、</a:t>
                      </a:r>
                      <a:r>
                        <a:rPr sz="1150" spc="40" dirty="0">
                          <a:latin typeface="Lucida Sans"/>
                          <a:cs typeface="Lucida Sans"/>
                        </a:rPr>
                        <a:t>4</a:t>
                      </a:r>
                      <a:r>
                        <a:rPr sz="1150" dirty="0">
                          <a:latin typeface="PMingLiU"/>
                          <a:cs typeface="PMingLiU"/>
                        </a:rPr>
                        <a:t>要素 </a:t>
                      </a:r>
                      <a:r>
                        <a:rPr sz="1150" spc="10" dirty="0">
                          <a:latin typeface="PMingLiU"/>
                          <a:cs typeface="PMingLiU"/>
                        </a:rPr>
                        <a:t>先绑卡，后支付</a:t>
                      </a:r>
                      <a:endParaRPr sz="1150">
                        <a:latin typeface="PMingLiU"/>
                        <a:cs typeface="PMingLiU"/>
                      </a:endParaRPr>
                    </a:p>
                  </a:txBody>
                  <a:tcPr marL="0" marR="0" marT="105410" marB="0">
                    <a:lnL w="19050">
                      <a:solidFill>
                        <a:srgbClr val="D9D9D9"/>
                      </a:solidFill>
                      <a:prstDash val="solid"/>
                    </a:lnL>
                    <a:lnR w="19050">
                      <a:solidFill>
                        <a:srgbClr val="D9D9D9"/>
                      </a:solidFill>
                      <a:prstDash val="solid"/>
                    </a:lnR>
                  </a:tcPr>
                </a:tc>
                <a:tc hMerge="1">
                  <a:tcPr marL="0" marR="0" marT="0" marB="0"/>
                </a:tc>
                <a:tc>
                  <a:txBody>
                    <a:bodyPr/>
                    <a:p>
                      <a:pPr marL="777875" marR="655320" indent="-133985">
                        <a:lnSpc>
                          <a:spcPts val="1290"/>
                        </a:lnSpc>
                        <a:spcBef>
                          <a:spcPts val="1050"/>
                        </a:spcBef>
                      </a:pPr>
                      <a:r>
                        <a:rPr sz="1150" dirty="0">
                          <a:latin typeface="PMingLiU"/>
                          <a:cs typeface="PMingLiU"/>
                        </a:rPr>
                        <a:t>借记卡</a:t>
                      </a:r>
                      <a:r>
                        <a:rPr sz="1150" spc="40" dirty="0">
                          <a:latin typeface="Lucida Sans"/>
                          <a:cs typeface="Lucida Sans"/>
                        </a:rPr>
                        <a:t>2</a:t>
                      </a:r>
                      <a:r>
                        <a:rPr sz="1150" dirty="0">
                          <a:latin typeface="PMingLiU"/>
                          <a:cs typeface="PMingLiU"/>
                        </a:rPr>
                        <a:t>、</a:t>
                      </a:r>
                      <a:r>
                        <a:rPr sz="1150" spc="40" dirty="0">
                          <a:latin typeface="Lucida Sans"/>
                          <a:cs typeface="Lucida Sans"/>
                        </a:rPr>
                        <a:t>3</a:t>
                      </a:r>
                      <a:r>
                        <a:rPr sz="1150" dirty="0">
                          <a:latin typeface="PMingLiU"/>
                          <a:cs typeface="PMingLiU"/>
                        </a:rPr>
                        <a:t>、</a:t>
                      </a:r>
                      <a:r>
                        <a:rPr sz="1150" spc="40" dirty="0">
                          <a:latin typeface="Lucida Sans"/>
                          <a:cs typeface="Lucida Sans"/>
                        </a:rPr>
                        <a:t>4</a:t>
                      </a:r>
                      <a:r>
                        <a:rPr sz="1150" dirty="0">
                          <a:latin typeface="PMingLiU"/>
                          <a:cs typeface="PMingLiU"/>
                        </a:rPr>
                        <a:t>要素 </a:t>
                      </a:r>
                      <a:r>
                        <a:rPr sz="1150" spc="10" dirty="0">
                          <a:latin typeface="PMingLiU"/>
                          <a:cs typeface="PMingLiU"/>
                        </a:rPr>
                        <a:t>无绑卡直接代扣</a:t>
                      </a:r>
                      <a:endParaRPr sz="1150">
                        <a:latin typeface="PMingLiU"/>
                        <a:cs typeface="PMingLiU"/>
                      </a:endParaRPr>
                    </a:p>
                  </a:txBody>
                  <a:tcPr marL="0" marR="0" marT="133350" marB="0">
                    <a:lnL w="19050">
                      <a:solidFill>
                        <a:srgbClr val="D9D9D9"/>
                      </a:solidFill>
                      <a:prstDash val="solid"/>
                    </a:lnL>
                    <a:lnR w="28575">
                      <a:solidFill>
                        <a:srgbClr val="D9D9D9"/>
                      </a:solidFill>
                      <a:prstDash val="solid"/>
                    </a:lnR>
                  </a:tcPr>
                </a:tc>
                <a:tc>
                  <a:txBody>
                    <a:bodyPr/>
                    <a:p>
                      <a:pPr marL="526415" marR="777875" indent="635">
                        <a:lnSpc>
                          <a:spcPct val="138000"/>
                        </a:lnSpc>
                        <a:spcBef>
                          <a:spcPts val="50"/>
                        </a:spcBef>
                      </a:pPr>
                      <a:r>
                        <a:rPr sz="1150" dirty="0">
                          <a:latin typeface="PMingLiU"/>
                          <a:cs typeface="PMingLiU"/>
                        </a:rPr>
                        <a:t>借记卡</a:t>
                      </a:r>
                      <a:r>
                        <a:rPr sz="1150" spc="40" dirty="0">
                          <a:latin typeface="Lucida Sans"/>
                          <a:cs typeface="Lucida Sans"/>
                        </a:rPr>
                        <a:t>4</a:t>
                      </a:r>
                      <a:r>
                        <a:rPr sz="1150" dirty="0">
                          <a:latin typeface="PMingLiU"/>
                          <a:cs typeface="PMingLiU"/>
                        </a:rPr>
                        <a:t>要素，先绑卡后支付 贷记卡</a:t>
                      </a:r>
                      <a:r>
                        <a:rPr sz="1150" spc="40" dirty="0">
                          <a:latin typeface="Lucida Sans"/>
                          <a:cs typeface="Lucida Sans"/>
                        </a:rPr>
                        <a:t>6</a:t>
                      </a:r>
                      <a:r>
                        <a:rPr sz="1150" dirty="0">
                          <a:latin typeface="PMingLiU"/>
                          <a:cs typeface="PMingLiU"/>
                        </a:rPr>
                        <a:t>要素，先绑卡后支付</a:t>
                      </a:r>
                      <a:endParaRPr sz="1150">
                        <a:latin typeface="PMingLiU"/>
                        <a:cs typeface="PMingLiU"/>
                      </a:endParaRPr>
                    </a:p>
                  </a:txBody>
                  <a:tcPr marL="0" marR="0" marT="6350" marB="0">
                    <a:lnL w="28575">
                      <a:solidFill>
                        <a:srgbClr val="D9D9D9"/>
                      </a:solidFill>
                      <a:prstDash val="solid"/>
                    </a:lnL>
                  </a:tcPr>
                </a:tc>
              </a:tr>
              <a:tr h="809625">
                <a:tc gridSpan="2">
                  <a:txBody>
                    <a:bodyPr/>
                    <a:p>
                      <a:pPr marL="147320">
                        <a:lnSpc>
                          <a:spcPct val="100000"/>
                        </a:lnSpc>
                        <a:spcBef>
                          <a:spcPts val="1400"/>
                        </a:spcBef>
                      </a:pPr>
                      <a:r>
                        <a:rPr sz="1150" b="1" spc="10" dirty="0">
                          <a:latin typeface="Microsoft JhengHei" panose="020B0604030504040204" charset="-120"/>
                          <a:cs typeface="Microsoft JhengHei" panose="020B0604030504040204" charset="-120"/>
                        </a:rPr>
                        <a:t>短信节点</a:t>
                      </a:r>
                      <a:endParaRPr sz="1150">
                        <a:latin typeface="Microsoft JhengHei" panose="020B0604030504040204" charset="-120"/>
                        <a:cs typeface="Microsoft JhengHei" panose="020B0604030504040204" charset="-120"/>
                      </a:endParaRPr>
                    </a:p>
                  </a:txBody>
                  <a:tcPr marL="0" marR="0" marT="177800" marB="0">
                    <a:lnR w="19050">
                      <a:solidFill>
                        <a:srgbClr val="D9D9D9"/>
                      </a:solidFill>
                      <a:prstDash val="solid"/>
                    </a:lnR>
                    <a:solidFill>
                      <a:srgbClr val="D9D9D9">
                        <a:alpha val="49798"/>
                      </a:srgbClr>
                    </a:solidFill>
                  </a:tcPr>
                </a:tc>
                <a:tc hMerge="1">
                  <a:tcPr marL="0" marR="0" marT="0" marB="0"/>
                </a:tc>
                <a:tc gridSpan="2">
                  <a:txBody>
                    <a:bodyPr/>
                    <a:p>
                      <a:pPr marL="1164590" marR="1179830" algn="ctr">
                        <a:lnSpc>
                          <a:spcPts val="1290"/>
                        </a:lnSpc>
                        <a:spcBef>
                          <a:spcPts val="190"/>
                        </a:spcBef>
                      </a:pPr>
                      <a:r>
                        <a:rPr sz="1150" dirty="0">
                          <a:latin typeface="PMingLiU"/>
                          <a:cs typeface="PMingLiU"/>
                        </a:rPr>
                        <a:t>绑卡短信 支付短信</a:t>
                      </a:r>
                      <a:endParaRPr sz="1150">
                        <a:latin typeface="PMingLiU"/>
                        <a:cs typeface="PMingLiU"/>
                      </a:endParaRPr>
                    </a:p>
                    <a:p>
                      <a:pPr marR="14605" algn="ctr">
                        <a:lnSpc>
                          <a:spcPts val="1260"/>
                        </a:lnSpc>
                      </a:pPr>
                      <a:r>
                        <a:rPr sz="1150" spc="10" dirty="0">
                          <a:latin typeface="PMingLiU"/>
                          <a:cs typeface="PMingLiU"/>
                        </a:rPr>
                        <a:t>支付成功提示短信</a:t>
                      </a:r>
                      <a:endParaRPr sz="1150">
                        <a:latin typeface="PMingLiU"/>
                        <a:cs typeface="PMingLiU"/>
                      </a:endParaRPr>
                    </a:p>
                  </a:txBody>
                  <a:tcPr marL="0" marR="0" marT="24130" marB="0">
                    <a:lnL w="19050">
                      <a:solidFill>
                        <a:srgbClr val="D9D9D9"/>
                      </a:solidFill>
                      <a:prstDash val="solid"/>
                    </a:lnL>
                    <a:lnR w="19050">
                      <a:solidFill>
                        <a:srgbClr val="D9D9D9"/>
                      </a:solidFill>
                      <a:prstDash val="solid"/>
                    </a:lnR>
                    <a:solidFill>
                      <a:srgbClr val="D9D9D9">
                        <a:alpha val="49798"/>
                      </a:srgbClr>
                    </a:solidFill>
                  </a:tcPr>
                </a:tc>
                <a:tc hMerge="1">
                  <a:tcPr marL="0" marR="0" marT="0" marB="0"/>
                </a:tc>
                <a:tc>
                  <a:txBody>
                    <a:bodyPr/>
                    <a:p>
                      <a:pPr>
                        <a:lnSpc>
                          <a:spcPct val="100000"/>
                        </a:lnSpc>
                        <a:spcBef>
                          <a:spcPts val="25"/>
                        </a:spcBef>
                      </a:pPr>
                      <a:r>
                        <a:rPr lang="en-US" sz="1150" dirty="0">
                          <a:latin typeface="PMingLiU"/>
                          <a:cs typeface="PMingLiU"/>
                        </a:rPr>
                        <a:t>                </a:t>
                      </a:r>
                      <a:r>
                        <a:rPr sz="1150" dirty="0">
                          <a:latin typeface="PMingLiU"/>
                          <a:cs typeface="PMingLiU"/>
                        </a:rPr>
                        <a:t>支付成功提示短信</a:t>
                      </a:r>
                      <a:endParaRPr sz="1150">
                        <a:latin typeface="PMingLiU"/>
                        <a:cs typeface="PMingLiU"/>
                      </a:endParaRPr>
                    </a:p>
                  </a:txBody>
                  <a:tcPr marL="0" marR="0" marT="3175" marB="0">
                    <a:lnL w="19050">
                      <a:solidFill>
                        <a:srgbClr val="D9D9D9"/>
                      </a:solidFill>
                      <a:prstDash val="solid"/>
                    </a:lnL>
                    <a:lnR w="28575">
                      <a:solidFill>
                        <a:srgbClr val="D9D9D9"/>
                      </a:solidFill>
                      <a:prstDash val="solid"/>
                    </a:lnR>
                    <a:solidFill>
                      <a:srgbClr val="D9D9D9">
                        <a:alpha val="49798"/>
                      </a:srgbClr>
                    </a:solidFill>
                  </a:tcPr>
                </a:tc>
                <a:tc>
                  <a:txBody>
                    <a:bodyPr/>
                    <a:p>
                      <a:pPr marL="1292225" marR="1290320" algn="ctr">
                        <a:lnSpc>
                          <a:spcPts val="1290"/>
                        </a:lnSpc>
                        <a:spcBef>
                          <a:spcPts val="190"/>
                        </a:spcBef>
                      </a:pPr>
                      <a:r>
                        <a:rPr sz="1150" dirty="0">
                          <a:latin typeface="PMingLiU"/>
                          <a:cs typeface="PMingLiU"/>
                        </a:rPr>
                        <a:t>绑卡短信 支付短信</a:t>
                      </a:r>
                      <a:endParaRPr sz="1150">
                        <a:latin typeface="PMingLiU"/>
                        <a:cs typeface="PMingLiU"/>
                      </a:endParaRPr>
                    </a:p>
                    <a:p>
                      <a:pPr algn="ctr">
                        <a:lnSpc>
                          <a:spcPts val="1260"/>
                        </a:lnSpc>
                      </a:pPr>
                      <a:r>
                        <a:rPr sz="1150" spc="10" dirty="0">
                          <a:latin typeface="PMingLiU"/>
                          <a:cs typeface="PMingLiU"/>
                        </a:rPr>
                        <a:t>支付成功提示短信</a:t>
                      </a:r>
                      <a:endParaRPr sz="1150">
                        <a:latin typeface="PMingLiU"/>
                        <a:cs typeface="PMingLiU"/>
                      </a:endParaRPr>
                    </a:p>
                  </a:txBody>
                  <a:tcPr marL="0" marR="0" marT="24130" marB="0">
                    <a:lnL w="28575">
                      <a:solidFill>
                        <a:srgbClr val="D9D9D9"/>
                      </a:solidFill>
                      <a:prstDash val="solid"/>
                    </a:lnL>
                    <a:solidFill>
                      <a:srgbClr val="D9D9D9">
                        <a:alpha val="49798"/>
                      </a:srgbClr>
                    </a:solidFill>
                  </a:tcPr>
                </a:tc>
              </a:tr>
              <a:tr h="687705">
                <a:tc gridSpan="2">
                  <a:txBody>
                    <a:bodyPr/>
                    <a:p>
                      <a:pPr>
                        <a:lnSpc>
                          <a:spcPct val="100000"/>
                        </a:lnSpc>
                        <a:spcBef>
                          <a:spcPts val="40"/>
                        </a:spcBef>
                      </a:pPr>
                      <a:endParaRPr sz="1350">
                        <a:latin typeface="Times New Roman" panose="02020603050405020304"/>
                        <a:cs typeface="Times New Roman" panose="02020603050405020304"/>
                      </a:endParaRPr>
                    </a:p>
                    <a:p>
                      <a:pPr marL="121285">
                        <a:lnSpc>
                          <a:spcPct val="100000"/>
                        </a:lnSpc>
                      </a:pPr>
                      <a:r>
                        <a:rPr sz="1150" b="1" spc="10" dirty="0">
                          <a:latin typeface="Microsoft JhengHei" panose="020B0604030504040204" charset="-120"/>
                          <a:cs typeface="Microsoft JhengHei" panose="020B0604030504040204" charset="-120"/>
                        </a:rPr>
                        <a:t>短信发送方</a:t>
                      </a:r>
                      <a:endParaRPr sz="1150">
                        <a:latin typeface="Microsoft JhengHei" panose="020B0604030504040204" charset="-120"/>
                        <a:cs typeface="Microsoft JhengHei" panose="020B0604030504040204" charset="-120"/>
                      </a:endParaRPr>
                    </a:p>
                  </a:txBody>
                  <a:tcPr marL="0" marR="0" marT="5080" marB="0">
                    <a:lnR w="19050">
                      <a:solidFill>
                        <a:srgbClr val="D9D9D9"/>
                      </a:solidFill>
                      <a:prstDash val="solid"/>
                    </a:lnR>
                  </a:tcPr>
                </a:tc>
                <a:tc hMerge="1">
                  <a:tcPr marL="0" marR="0" marT="0" marB="0"/>
                </a:tc>
                <a:tc gridSpan="2">
                  <a:txBody>
                    <a:bodyPr/>
                    <a:p>
                      <a:pPr>
                        <a:lnSpc>
                          <a:spcPct val="100000"/>
                        </a:lnSpc>
                        <a:spcBef>
                          <a:spcPts val="25"/>
                        </a:spcBef>
                      </a:pPr>
                      <a:endParaRPr sz="1350">
                        <a:latin typeface="Times New Roman" panose="02020603050405020304"/>
                        <a:cs typeface="Times New Roman" panose="02020603050405020304"/>
                      </a:endParaRPr>
                    </a:p>
                    <a:p>
                      <a:pPr marL="5080" algn="ctr">
                        <a:lnSpc>
                          <a:spcPct val="100000"/>
                        </a:lnSpc>
                      </a:pPr>
                      <a:r>
                        <a:rPr lang="zh-CN" sz="1150">
                          <a:latin typeface="PMingLiU"/>
                          <a:cs typeface="PMingLiU"/>
                        </a:rPr>
                        <a:t>支付公司</a:t>
                      </a:r>
                      <a:endParaRPr lang="zh-CN" sz="1150">
                        <a:latin typeface="PMingLiU"/>
                        <a:cs typeface="PMingLiU"/>
                      </a:endParaRPr>
                    </a:p>
                  </a:txBody>
                  <a:tcPr marL="0" marR="0" marT="3175" marB="0">
                    <a:lnL w="19050">
                      <a:solidFill>
                        <a:srgbClr val="D9D9D9"/>
                      </a:solidFill>
                      <a:prstDash val="solid"/>
                    </a:lnL>
                    <a:lnR w="19050">
                      <a:solidFill>
                        <a:srgbClr val="D9D9D9"/>
                      </a:solidFill>
                      <a:prstDash val="solid"/>
                    </a:lnR>
                  </a:tcPr>
                </a:tc>
                <a:tc hMerge="1">
                  <a:tcPr marL="0" marR="0" marT="0" marB="0"/>
                </a:tc>
                <a:tc>
                  <a:txBody>
                    <a:bodyPr/>
                    <a:p>
                      <a:pPr>
                        <a:lnSpc>
                          <a:spcPct val="100000"/>
                        </a:lnSpc>
                        <a:spcBef>
                          <a:spcPts val="25"/>
                        </a:spcBef>
                      </a:pPr>
                      <a:endParaRPr sz="1350">
                        <a:latin typeface="Times New Roman" panose="02020603050405020304"/>
                        <a:cs typeface="Times New Roman" panose="02020603050405020304"/>
                      </a:endParaRPr>
                    </a:p>
                    <a:p>
                      <a:pPr marR="29845" algn="ctr">
                        <a:lnSpc>
                          <a:spcPct val="100000"/>
                        </a:lnSpc>
                      </a:pPr>
                      <a:r>
                        <a:rPr lang="zh-CN" altLang="en-US" sz="1150">
                          <a:latin typeface="PMingLiU"/>
                          <a:cs typeface="PMingLiU"/>
                        </a:rPr>
                        <a:t>支付公司</a:t>
                      </a:r>
                      <a:endParaRPr lang="zh-CN" altLang="en-US" sz="1150">
                        <a:latin typeface="PMingLiU"/>
                        <a:cs typeface="PMingLiU"/>
                      </a:endParaRPr>
                    </a:p>
                  </a:txBody>
                  <a:tcPr marL="0" marR="0" marT="3175" marB="0">
                    <a:lnL w="19050">
                      <a:solidFill>
                        <a:srgbClr val="D9D9D9"/>
                      </a:solidFill>
                      <a:prstDash val="solid"/>
                    </a:lnL>
                    <a:lnR w="28575">
                      <a:solidFill>
                        <a:srgbClr val="D9D9D9"/>
                      </a:solidFill>
                      <a:prstDash val="solid"/>
                    </a:lnR>
                  </a:tcPr>
                </a:tc>
                <a:tc>
                  <a:txBody>
                    <a:bodyPr/>
                    <a:p>
                      <a:pPr marL="838835" marR="941070" algn="ctr">
                        <a:lnSpc>
                          <a:spcPts val="1290"/>
                        </a:lnSpc>
                        <a:spcBef>
                          <a:spcPts val="290"/>
                        </a:spcBef>
                      </a:pPr>
                      <a:r>
                        <a:rPr sz="1150" dirty="0">
                          <a:latin typeface="PMingLiU"/>
                          <a:cs typeface="PMingLiU"/>
                        </a:rPr>
                        <a:t>绑卡短信：银行</a:t>
                      </a:r>
                      <a:r>
                        <a:rPr sz="1150" spc="-15" dirty="0">
                          <a:latin typeface="Lucida Sans"/>
                          <a:cs typeface="Lucida Sans"/>
                        </a:rPr>
                        <a:t>/</a:t>
                      </a:r>
                      <a:r>
                        <a:rPr lang="zh-CN" sz="1150" spc="-15" dirty="0">
                          <a:latin typeface="Lucida Sans"/>
                          <a:cs typeface="Lucida Sans"/>
                        </a:rPr>
                        <a:t>支付公司</a:t>
                      </a:r>
                      <a:r>
                        <a:rPr sz="1150" dirty="0">
                          <a:latin typeface="PMingLiU"/>
                          <a:cs typeface="PMingLiU"/>
                        </a:rPr>
                        <a:t> 支付短信：银行</a:t>
                      </a:r>
                      <a:r>
                        <a:rPr sz="1150" spc="-15" dirty="0">
                          <a:latin typeface="Lucida Sans"/>
                          <a:cs typeface="Lucida Sans"/>
                        </a:rPr>
                        <a:t>/</a:t>
                      </a:r>
                      <a:r>
                        <a:rPr lang="zh-CN" sz="1150" spc="-15" dirty="0">
                          <a:latin typeface="Lucida Sans"/>
                          <a:cs typeface="Lucida Sans"/>
                        </a:rPr>
                        <a:t>支付公司</a:t>
                      </a:r>
                      <a:endParaRPr lang="zh-CN" sz="1150" spc="-15" dirty="0">
                        <a:latin typeface="Lucida Sans"/>
                        <a:cs typeface="Lucida Sans"/>
                      </a:endParaRPr>
                    </a:p>
                    <a:p>
                      <a:pPr marR="101600" algn="ctr">
                        <a:lnSpc>
                          <a:spcPts val="1260"/>
                        </a:lnSpc>
                      </a:pPr>
                      <a:r>
                        <a:rPr sz="1150" spc="10" dirty="0">
                          <a:latin typeface="PMingLiU"/>
                          <a:cs typeface="PMingLiU"/>
                        </a:rPr>
                        <a:t>支付成功提示短信：</a:t>
                      </a:r>
                      <a:r>
                        <a:rPr lang="zh-CN" sz="1150" spc="10" dirty="0">
                          <a:latin typeface="PMingLiU"/>
                          <a:cs typeface="PMingLiU"/>
                        </a:rPr>
                        <a:t>支付公司</a:t>
                      </a:r>
                      <a:endParaRPr lang="zh-CN" sz="1150" spc="10" dirty="0">
                        <a:latin typeface="PMingLiU"/>
                        <a:cs typeface="PMingLiU"/>
                      </a:endParaRPr>
                    </a:p>
                  </a:txBody>
                  <a:tcPr marL="0" marR="0" marT="36830" marB="0">
                    <a:lnL w="28575">
                      <a:solidFill>
                        <a:srgbClr val="D9D9D9"/>
                      </a:solidFill>
                      <a:prstDash val="solid"/>
                    </a:lnL>
                  </a:tcPr>
                </a:tc>
              </a:tr>
              <a:tr h="560705">
                <a:tc gridSpan="2">
                  <a:txBody>
                    <a:bodyPr/>
                    <a:p>
                      <a:pPr marL="302260">
                        <a:lnSpc>
                          <a:spcPct val="100000"/>
                        </a:lnSpc>
                        <a:spcBef>
                          <a:spcPts val="920"/>
                        </a:spcBef>
                      </a:pPr>
                      <a:r>
                        <a:rPr sz="1150" b="1" spc="10" dirty="0">
                          <a:latin typeface="Microsoft JhengHei" panose="020B0604030504040204" charset="-120"/>
                          <a:cs typeface="Microsoft JhengHei" panose="020B0604030504040204" charset="-120"/>
                        </a:rPr>
                        <a:t>渠道</a:t>
                      </a:r>
                      <a:endParaRPr sz="1150">
                        <a:latin typeface="Microsoft JhengHei" panose="020B0604030504040204" charset="-120"/>
                        <a:cs typeface="Microsoft JhengHei" panose="020B0604030504040204" charset="-120"/>
                      </a:endParaRPr>
                    </a:p>
                  </a:txBody>
                  <a:tcPr marL="0" marR="0" marT="116840" marB="0">
                    <a:lnR w="19050">
                      <a:solidFill>
                        <a:srgbClr val="D9D9D9"/>
                      </a:solidFill>
                      <a:prstDash val="solid"/>
                    </a:lnR>
                    <a:solidFill>
                      <a:srgbClr val="D9D9D9">
                        <a:alpha val="49798"/>
                      </a:srgbClr>
                    </a:solidFill>
                  </a:tcPr>
                </a:tc>
                <a:tc hMerge="1">
                  <a:tcPr marL="0" marR="0" marT="0" marB="0"/>
                </a:tc>
                <a:tc gridSpan="2">
                  <a:txBody>
                    <a:bodyPr/>
                    <a:p>
                      <a:pPr marL="3175" algn="ctr">
                        <a:lnSpc>
                          <a:spcPct val="100000"/>
                        </a:lnSpc>
                        <a:spcBef>
                          <a:spcPts val="1020"/>
                        </a:spcBef>
                      </a:pPr>
                      <a:r>
                        <a:rPr sz="1150" spc="10" dirty="0">
                          <a:latin typeface="PMingLiU"/>
                          <a:cs typeface="PMingLiU"/>
                        </a:rPr>
                        <a:t>间联</a:t>
                      </a:r>
                      <a:r>
                        <a:rPr sz="1150" spc="-35" dirty="0">
                          <a:latin typeface="Lucida Sans"/>
                          <a:cs typeface="Lucida Sans"/>
                        </a:rPr>
                        <a:t>+</a:t>
                      </a:r>
                      <a:r>
                        <a:rPr sz="1150" spc="10" dirty="0">
                          <a:latin typeface="PMingLiU"/>
                          <a:cs typeface="PMingLiU"/>
                        </a:rPr>
                        <a:t>直连</a:t>
                      </a:r>
                      <a:endParaRPr sz="1150">
                        <a:latin typeface="PMingLiU"/>
                        <a:cs typeface="PMingLiU"/>
                      </a:endParaRPr>
                    </a:p>
                  </a:txBody>
                  <a:tcPr marL="0" marR="0" marT="129539" marB="0">
                    <a:lnL w="19050">
                      <a:solidFill>
                        <a:srgbClr val="D9D9D9"/>
                      </a:solidFill>
                      <a:prstDash val="solid"/>
                    </a:lnL>
                    <a:lnR w="19050">
                      <a:solidFill>
                        <a:srgbClr val="D9D9D9"/>
                      </a:solidFill>
                      <a:prstDash val="solid"/>
                    </a:lnR>
                    <a:solidFill>
                      <a:srgbClr val="D9D9D9">
                        <a:alpha val="49798"/>
                      </a:srgbClr>
                    </a:solidFill>
                  </a:tcPr>
                </a:tc>
                <a:tc hMerge="1">
                  <a:tcPr marL="0" marR="0" marT="0" marB="0"/>
                </a:tc>
                <a:tc>
                  <a:txBody>
                    <a:bodyPr/>
                    <a:p>
                      <a:pPr marR="10795" algn="ctr">
                        <a:lnSpc>
                          <a:spcPct val="100000"/>
                        </a:lnSpc>
                        <a:spcBef>
                          <a:spcPts val="1080"/>
                        </a:spcBef>
                      </a:pPr>
                      <a:r>
                        <a:rPr sz="1150" spc="10" dirty="0">
                          <a:latin typeface="PMingLiU"/>
                          <a:cs typeface="PMingLiU"/>
                        </a:rPr>
                        <a:t>间联</a:t>
                      </a:r>
                      <a:r>
                        <a:rPr sz="1150" spc="-35" dirty="0">
                          <a:latin typeface="Lucida Sans"/>
                          <a:cs typeface="Lucida Sans"/>
                        </a:rPr>
                        <a:t>+</a:t>
                      </a:r>
                      <a:r>
                        <a:rPr sz="1150" spc="10" dirty="0">
                          <a:latin typeface="PMingLiU"/>
                          <a:cs typeface="PMingLiU"/>
                        </a:rPr>
                        <a:t>直连</a:t>
                      </a:r>
                      <a:endParaRPr sz="1150">
                        <a:latin typeface="PMingLiU"/>
                        <a:cs typeface="PMingLiU"/>
                      </a:endParaRPr>
                    </a:p>
                  </a:txBody>
                  <a:tcPr marL="0" marR="0" marT="137160" marB="0">
                    <a:lnL w="19050">
                      <a:solidFill>
                        <a:srgbClr val="D9D9D9"/>
                      </a:solidFill>
                      <a:prstDash val="solid"/>
                    </a:lnL>
                    <a:lnR w="28575">
                      <a:solidFill>
                        <a:srgbClr val="D9D9D9"/>
                      </a:solidFill>
                      <a:prstDash val="solid"/>
                    </a:lnR>
                    <a:solidFill>
                      <a:srgbClr val="D9D9D9">
                        <a:alpha val="49798"/>
                      </a:srgbClr>
                    </a:solidFill>
                  </a:tcPr>
                </a:tc>
                <a:tc>
                  <a:txBody>
                    <a:bodyPr/>
                    <a:p>
                      <a:pPr marR="941070" algn="r">
                        <a:lnSpc>
                          <a:spcPct val="100000"/>
                        </a:lnSpc>
                        <a:spcBef>
                          <a:spcPts val="935"/>
                        </a:spcBef>
                      </a:pPr>
                      <a:r>
                        <a:rPr sz="1150" dirty="0">
                          <a:latin typeface="PMingLiU"/>
                          <a:cs typeface="PMingLiU"/>
                        </a:rPr>
                        <a:t>网联、银联、直连</a:t>
                      </a:r>
                      <a:endParaRPr sz="1150">
                        <a:latin typeface="PMingLiU"/>
                        <a:cs typeface="PMingLiU"/>
                      </a:endParaRPr>
                    </a:p>
                  </a:txBody>
                  <a:tcPr marL="0" marR="0" marT="118745" marB="0">
                    <a:lnL w="28575">
                      <a:solidFill>
                        <a:srgbClr val="D9D9D9"/>
                      </a:solidFill>
                      <a:prstDash val="solid"/>
                    </a:lnL>
                    <a:solidFill>
                      <a:srgbClr val="D9D9D9">
                        <a:alpha val="49798"/>
                      </a:srgbClr>
                    </a:solidFill>
                  </a:tcPr>
                </a:tc>
              </a:tr>
            </a:tbl>
          </a:graphicData>
        </a:graphic>
      </p:graphicFrame>
    </p:spTree>
    <p:custDataLst>
      <p:tags r:id="rId1"/>
    </p:custData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3"/>
          <p:cNvSpPr txBox="1"/>
          <p:nvPr/>
        </p:nvSpPr>
        <p:spPr>
          <a:xfrm>
            <a:off x="150849" y="342086"/>
            <a:ext cx="5613202" cy="478790"/>
          </a:xfrm>
          <a:prstGeom prst="rect">
            <a:avLst/>
          </a:prstGeom>
          <a:noFill/>
        </p:spPr>
        <p:txBody>
          <a:bodyPr wrap="square" lIns="68580" tIns="34290" rIns="68580" bIns="34290" rtlCol="0">
            <a:spAutoFit/>
          </a:bodyPr>
          <a:lstStyle/>
          <a:p>
            <a:pPr algn="ctr"/>
            <a:r>
              <a:rPr lang="zh-CN" altLang="en-US" sz="2670" b="1" dirty="0" smtClean="0">
                <a:solidFill>
                  <a:srgbClr val="00B0F0"/>
                </a:solidFill>
                <a:latin typeface="微软雅黑" panose="020B0503020204020204" charset="-122"/>
                <a:ea typeface="微软雅黑" panose="020B0503020204020204" charset="-122"/>
                <a:cs typeface="微软雅黑" panose="020B0503020204020204" charset="-122"/>
              </a:rPr>
              <a:t>认证支付</a:t>
            </a:r>
            <a:r>
              <a:rPr lang="en-US" altLang="zh-CN" sz="2670" b="1" dirty="0" smtClean="0">
                <a:solidFill>
                  <a:srgbClr val="00B0F0"/>
                </a:solidFill>
                <a:latin typeface="微软雅黑" panose="020B0503020204020204" charset="-122"/>
                <a:ea typeface="微软雅黑" panose="020B0503020204020204" charset="-122"/>
                <a:cs typeface="微软雅黑" panose="020B0503020204020204" charset="-122"/>
              </a:rPr>
              <a:t>——</a:t>
            </a:r>
            <a:r>
              <a:rPr lang="zh-CN" altLang="en-US" sz="2670" b="1" dirty="0" smtClean="0">
                <a:solidFill>
                  <a:srgbClr val="00B0F0"/>
                </a:solidFill>
                <a:latin typeface="微软雅黑" panose="020B0503020204020204" charset="-122"/>
                <a:ea typeface="微软雅黑" panose="020B0503020204020204" charset="-122"/>
                <a:cs typeface="微软雅黑" panose="020B0503020204020204" charset="-122"/>
              </a:rPr>
              <a:t>首次支付</a:t>
            </a:r>
            <a:endParaRPr lang="zh-CN" altLang="en-US" sz="2670" b="1" dirty="0">
              <a:solidFill>
                <a:srgbClr val="00B0F0"/>
              </a:solidFill>
              <a:latin typeface="微软雅黑" panose="020B0503020204020204" charset="-122"/>
              <a:ea typeface="微软雅黑" panose="020B0503020204020204" charset="-122"/>
              <a:cs typeface="微软雅黑" panose="020B0503020204020204" charset="-122"/>
            </a:endParaRPr>
          </a:p>
        </p:txBody>
      </p:sp>
      <p:pic>
        <p:nvPicPr>
          <p:cNvPr id="7" name="Picture 5"/>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623139" y="873600"/>
            <a:ext cx="2543629" cy="5273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 name="Text Box 14"/>
          <p:cNvSpPr txBox="1">
            <a:spLocks noChangeArrowheads="1"/>
          </p:cNvSpPr>
          <p:nvPr/>
        </p:nvSpPr>
        <p:spPr bwMode="auto">
          <a:xfrm>
            <a:off x="5764051" y="3071856"/>
            <a:ext cx="3179233" cy="2553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charset="-122"/>
              </a:defRPr>
            </a:lvl1pPr>
            <a:lvl2pPr marL="742950" indent="-285750">
              <a:defRPr>
                <a:solidFill>
                  <a:schemeClr val="tx1"/>
                </a:solidFill>
                <a:latin typeface="Arial" panose="020B0604020202020204" pitchFamily="34" charset="0"/>
                <a:ea typeface="微软雅黑" panose="020B0503020204020204" charset="-122"/>
              </a:defRPr>
            </a:lvl2pPr>
            <a:lvl3pPr marL="1143000" indent="-228600">
              <a:defRPr>
                <a:solidFill>
                  <a:schemeClr val="tx1"/>
                </a:solidFill>
                <a:latin typeface="Arial" panose="020B0604020202020204" pitchFamily="34" charset="0"/>
                <a:ea typeface="微软雅黑" panose="020B0503020204020204" charset="-122"/>
              </a:defRPr>
            </a:lvl3pPr>
            <a:lvl4pPr marL="1600200" indent="-228600">
              <a:defRPr>
                <a:solidFill>
                  <a:schemeClr val="tx1"/>
                </a:solidFill>
                <a:latin typeface="Arial" panose="020B0604020202020204" pitchFamily="34" charset="0"/>
                <a:ea typeface="微软雅黑" panose="020B0503020204020204" charset="-122"/>
              </a:defRPr>
            </a:lvl4pPr>
            <a:lvl5pPr marL="2057400" indent="-228600">
              <a:defRPr>
                <a:solidFill>
                  <a:schemeClr val="tx1"/>
                </a:solidFill>
                <a:latin typeface="Arial" panose="020B0604020202020204" pitchFamily="34" charset="0"/>
                <a:ea typeface="微软雅黑" panose="020B050302020402020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charset="-122"/>
              </a:defRPr>
            </a:lvl9pPr>
          </a:lstStyle>
          <a:p>
            <a:pPr>
              <a:buFont typeface="Arial" panose="020B0604020202020204" pitchFamily="34" charset="0"/>
              <a:buNone/>
            </a:pPr>
            <a:r>
              <a:rPr lang="zh-CN" altLang="en-US" sz="2400" b="1" dirty="0">
                <a:solidFill>
                  <a:srgbClr val="47A3DA"/>
                </a:solidFill>
                <a:latin typeface="微软雅黑" panose="020B0503020204020204" charset="-122"/>
                <a:sym typeface="微软雅黑" panose="020B0503020204020204" charset="-122"/>
              </a:rPr>
              <a:t>支付页面无缝跳转</a:t>
            </a:r>
            <a:endParaRPr lang="zh-CN" altLang="en-US" sz="2400" b="1" dirty="0">
              <a:solidFill>
                <a:srgbClr val="47A3DA"/>
              </a:solidFill>
              <a:latin typeface="微软雅黑" panose="020B0503020204020204" charset="-122"/>
              <a:sym typeface="微软雅黑" panose="020B0503020204020204" charset="-122"/>
            </a:endParaRPr>
          </a:p>
          <a:p>
            <a:pPr>
              <a:buFont typeface="Arial" panose="020B0604020202020204" pitchFamily="34" charset="0"/>
              <a:buNone/>
            </a:pPr>
            <a:endParaRPr lang="zh-CN" altLang="en-US" sz="2400" b="1" dirty="0">
              <a:solidFill>
                <a:srgbClr val="C00000"/>
              </a:solidFill>
              <a:latin typeface="微软雅黑" panose="020B0503020204020204" charset="-122"/>
              <a:sym typeface="微软雅黑" panose="020B0503020204020204" charset="-122"/>
            </a:endParaRPr>
          </a:p>
          <a:p>
            <a:pPr>
              <a:buFont typeface="Arial" panose="020B0604020202020204" pitchFamily="34" charset="0"/>
              <a:buNone/>
            </a:pPr>
            <a:r>
              <a:rPr lang="zh-CN" altLang="en-US" sz="1465" dirty="0">
                <a:solidFill>
                  <a:srgbClr val="00B0F0"/>
                </a:solidFill>
                <a:latin typeface="微软雅黑" panose="020B0503020204020204" charset="-122"/>
                <a:sym typeface="微软雅黑" panose="020B0503020204020204" charset="-122"/>
              </a:rPr>
              <a:t>页面颜色支持定制，用户无明显跳转感知。</a:t>
            </a:r>
            <a:endParaRPr lang="zh-CN" altLang="en-US" sz="1465" dirty="0">
              <a:solidFill>
                <a:srgbClr val="00B0F0"/>
              </a:solidFill>
              <a:latin typeface="微软雅黑" panose="020B0503020204020204" charset="-122"/>
              <a:sym typeface="微软雅黑" panose="020B0503020204020204" charset="-122"/>
            </a:endParaRPr>
          </a:p>
          <a:p>
            <a:pPr>
              <a:buFont typeface="Arial" panose="020B0604020202020204" pitchFamily="34" charset="0"/>
              <a:buNone/>
            </a:pPr>
            <a:endParaRPr lang="zh-CN" altLang="en-US" sz="2400" dirty="0">
              <a:solidFill>
                <a:srgbClr val="00B0F0"/>
              </a:solidFill>
              <a:ea typeface="宋体" panose="02010600030101010101" pitchFamily="2" charset="-122"/>
            </a:endParaRPr>
          </a:p>
          <a:p>
            <a:pPr>
              <a:buFont typeface="Arial" panose="020B0604020202020204" pitchFamily="34" charset="0"/>
              <a:buNone/>
            </a:pPr>
            <a:r>
              <a:rPr lang="zh-CN" altLang="en-US" sz="1465" dirty="0">
                <a:solidFill>
                  <a:srgbClr val="00B0F0"/>
                </a:solidFill>
                <a:latin typeface="微软雅黑" panose="020B0503020204020204" charset="-122"/>
              </a:rPr>
              <a:t>商户通过</a:t>
            </a:r>
            <a:r>
              <a:rPr lang="en-US" altLang="zh-CN" sz="1465" dirty="0">
                <a:solidFill>
                  <a:srgbClr val="00B0F0"/>
                </a:solidFill>
                <a:latin typeface="微软雅黑" panose="020B0503020204020204" charset="-122"/>
              </a:rPr>
              <a:t>API</a:t>
            </a:r>
            <a:r>
              <a:rPr lang="zh-CN" altLang="en-US" sz="1465" dirty="0">
                <a:solidFill>
                  <a:srgbClr val="00B0F0"/>
                </a:solidFill>
                <a:latin typeface="微软雅黑" panose="020B0503020204020204" charset="-122"/>
              </a:rPr>
              <a:t>限额查询接口，根据银行查询支持单笔，单日额度。</a:t>
            </a:r>
            <a:r>
              <a:rPr lang="zh-CN" altLang="en-US" sz="1465" dirty="0">
                <a:solidFill>
                  <a:srgbClr val="00B0F0"/>
                </a:solidFill>
                <a:latin typeface="微软雅黑" panose="020B0503020204020204" charset="-122"/>
                <a:sym typeface="Arial" panose="020B0604020202020204" pitchFamily="34" charset="0"/>
              </a:rPr>
              <a:t>在用户输入金额页面展示，无需技术客服介入，自动实时显示最新支持额度。</a:t>
            </a:r>
            <a:endParaRPr lang="zh-CN" altLang="en-US" sz="1465" dirty="0">
              <a:solidFill>
                <a:srgbClr val="00B0F0"/>
              </a:solidFill>
              <a:latin typeface="微软雅黑" panose="020B0503020204020204" charset="-122"/>
            </a:endParaRPr>
          </a:p>
        </p:txBody>
      </p:sp>
      <p:sp>
        <p:nvSpPr>
          <p:cNvPr id="20" name="TextBox 15"/>
          <p:cNvSpPr>
            <a:spLocks noChangeArrowheads="1"/>
          </p:cNvSpPr>
          <p:nvPr/>
        </p:nvSpPr>
        <p:spPr bwMode="auto">
          <a:xfrm>
            <a:off x="5764051" y="1436914"/>
            <a:ext cx="3183243" cy="1198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171450" indent="-171450">
              <a:defRPr>
                <a:solidFill>
                  <a:schemeClr val="tx1"/>
                </a:solidFill>
                <a:latin typeface="Arial" panose="020B0604020202020204" pitchFamily="34" charset="0"/>
                <a:ea typeface="微软雅黑" panose="020B0503020204020204" charset="-122"/>
              </a:defRPr>
            </a:lvl1pPr>
            <a:lvl2pPr marL="742950" indent="-285750">
              <a:defRPr>
                <a:solidFill>
                  <a:schemeClr val="tx1"/>
                </a:solidFill>
                <a:latin typeface="Arial" panose="020B0604020202020204" pitchFamily="34" charset="0"/>
                <a:ea typeface="微软雅黑" panose="020B0503020204020204" charset="-122"/>
              </a:defRPr>
            </a:lvl2pPr>
            <a:lvl3pPr marL="1143000" indent="-228600">
              <a:defRPr>
                <a:solidFill>
                  <a:schemeClr val="tx1"/>
                </a:solidFill>
                <a:latin typeface="Arial" panose="020B0604020202020204" pitchFamily="34" charset="0"/>
                <a:ea typeface="微软雅黑" panose="020B0503020204020204" charset="-122"/>
              </a:defRPr>
            </a:lvl3pPr>
            <a:lvl4pPr marL="1600200" indent="-228600">
              <a:defRPr>
                <a:solidFill>
                  <a:schemeClr val="tx1"/>
                </a:solidFill>
                <a:latin typeface="Arial" panose="020B0604020202020204" pitchFamily="34" charset="0"/>
                <a:ea typeface="微软雅黑" panose="020B0503020204020204" charset="-122"/>
              </a:defRPr>
            </a:lvl4pPr>
            <a:lvl5pPr marL="2057400" indent="-228600">
              <a:defRPr>
                <a:solidFill>
                  <a:schemeClr val="tx1"/>
                </a:solidFill>
                <a:latin typeface="Arial" panose="020B0604020202020204" pitchFamily="34" charset="0"/>
                <a:ea typeface="微软雅黑" panose="020B050302020402020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charset="-122"/>
              </a:defRPr>
            </a:lvl9pPr>
          </a:lstStyle>
          <a:p>
            <a:pPr>
              <a:lnSpc>
                <a:spcPct val="150000"/>
              </a:lnSpc>
              <a:buFont typeface="Arial" panose="020B0604020202020204" pitchFamily="34" charset="0"/>
              <a:buChar char="•"/>
            </a:pPr>
            <a:r>
              <a:rPr lang="zh-CN" altLang="en-US" sz="1600" dirty="0" smtClean="0">
                <a:solidFill>
                  <a:srgbClr val="00B0F0"/>
                </a:solidFill>
                <a:latin typeface="微软雅黑" panose="020B0503020204020204" charset="-122"/>
                <a:sym typeface="微软雅黑" panose="020B0503020204020204" charset="-122"/>
              </a:rPr>
              <a:t>验证</a:t>
            </a:r>
            <a:r>
              <a:rPr lang="zh-CN" altLang="en-US" sz="1600" dirty="0">
                <a:solidFill>
                  <a:srgbClr val="00B0F0"/>
                </a:solidFill>
                <a:latin typeface="微软雅黑" panose="020B0503020204020204" charset="-122"/>
                <a:sym typeface="微软雅黑" panose="020B0503020204020204" charset="-122"/>
              </a:rPr>
              <a:t>四要素：姓名、身份证、银行卡卡号、银行预留手机号</a:t>
            </a:r>
            <a:endParaRPr lang="zh-CN" altLang="en-US" sz="1600" dirty="0">
              <a:solidFill>
                <a:srgbClr val="00B0F0"/>
              </a:solidFill>
              <a:latin typeface="微软雅黑" panose="020B0503020204020204" charset="-122"/>
              <a:sym typeface="微软雅黑" panose="020B0503020204020204" charset="-122"/>
            </a:endParaRPr>
          </a:p>
          <a:p>
            <a:pPr>
              <a:lnSpc>
                <a:spcPct val="150000"/>
              </a:lnSpc>
              <a:buFont typeface="Arial" panose="020B0604020202020204" pitchFamily="34" charset="0"/>
              <a:buChar char="•"/>
            </a:pPr>
            <a:endParaRPr lang="zh-CN" altLang="en-US" sz="1600" dirty="0">
              <a:solidFill>
                <a:srgbClr val="00B0F0"/>
              </a:solidFill>
              <a:latin typeface="微软雅黑" panose="020B0503020204020204" charset="-122"/>
              <a:sym typeface="微软雅黑" panose="020B0503020204020204" charset="-122"/>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7512" y="1481158"/>
            <a:ext cx="2444016" cy="4344918"/>
          </a:xfrm>
          <a:prstGeom prst="rect">
            <a:avLst/>
          </a:prstGeom>
        </p:spPr>
      </p:pic>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07511" y="1481158"/>
            <a:ext cx="2444017" cy="4344918"/>
          </a:xfrm>
          <a:prstGeom prst="rect">
            <a:avLst/>
          </a:prstGeom>
        </p:spPr>
      </p:pic>
      <p:pic>
        <p:nvPicPr>
          <p:cNvPr id="4" name="图片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30750" y="1583923"/>
            <a:ext cx="2328405" cy="4139387"/>
          </a:xfrm>
          <a:prstGeom prst="rect">
            <a:avLst/>
          </a:prstGeom>
        </p:spPr>
      </p:pic>
    </p:spTree>
    <p:custDataLst>
      <p:tags r:id="rId5"/>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bwMode="auto">
          <a:xfrm>
            <a:off x="4415155" y="2865120"/>
            <a:ext cx="7776845" cy="105600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oAutofit/>
          </a:bodyPr>
          <a:lstStyle/>
          <a:p>
            <a:pPr eaLnBrk="1" hangingPunct="1"/>
            <a:r>
              <a:rPr lang="zh-CN" altLang="en-US" sz="5335" dirty="0">
                <a:solidFill>
                  <a:srgbClr val="00B0F0"/>
                </a:solidFill>
                <a:latin typeface="微软雅黑" panose="020B0503020204020204" charset="-122"/>
                <a:ea typeface="微软雅黑" panose="020B0503020204020204" charset="-122"/>
              </a:rPr>
              <a:t>   三方支付产品类型</a:t>
            </a:r>
            <a:endParaRPr lang="zh-CN" altLang="en-US" sz="5335" dirty="0">
              <a:solidFill>
                <a:srgbClr val="00B0F0"/>
              </a:solidFill>
              <a:latin typeface="微软雅黑" panose="020B0503020204020204" charset="-122"/>
              <a:ea typeface="微软雅黑" panose="020B0503020204020204" charset="-122"/>
            </a:endParaRPr>
          </a:p>
        </p:txBody>
      </p:sp>
      <p:sp>
        <p:nvSpPr>
          <p:cNvPr id="3" name="流程图: 延期 2"/>
          <p:cNvSpPr/>
          <p:nvPr/>
        </p:nvSpPr>
        <p:spPr>
          <a:xfrm rot="5400000">
            <a:off x="-165785" y="884237"/>
            <a:ext cx="3621016" cy="1606048"/>
          </a:xfrm>
          <a:prstGeom prst="flowChartDela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p>
        </p:txBody>
      </p:sp>
      <p:sp>
        <p:nvSpPr>
          <p:cNvPr id="4" name="文本框 3"/>
          <p:cNvSpPr txBox="1"/>
          <p:nvPr/>
        </p:nvSpPr>
        <p:spPr>
          <a:xfrm>
            <a:off x="1103655" y="1412861"/>
            <a:ext cx="1248085" cy="1445260"/>
          </a:xfrm>
          <a:prstGeom prst="rect">
            <a:avLst/>
          </a:prstGeom>
          <a:noFill/>
        </p:spPr>
        <p:txBody>
          <a:bodyPr wrap="square" rtlCol="0">
            <a:spAutoFit/>
          </a:bodyPr>
          <a:lstStyle/>
          <a:p>
            <a:r>
              <a:rPr lang="en-US" altLang="zh-CN" sz="2400" dirty="0"/>
              <a:t>  </a:t>
            </a:r>
            <a:r>
              <a:rPr lang="en-US" altLang="zh-CN" sz="6400" dirty="0" smtClean="0">
                <a:solidFill>
                  <a:schemeClr val="bg1"/>
                </a:solidFill>
              </a:rPr>
              <a:t>01</a:t>
            </a:r>
            <a:endParaRPr lang="zh-CN" altLang="en-US" sz="6400" dirty="0">
              <a:solidFill>
                <a:schemeClr val="bg1"/>
              </a:solidFill>
            </a:endParaRPr>
          </a:p>
        </p:txBody>
      </p:sp>
    </p:spTree>
    <p:custDataLst>
      <p:tags r:id="rId1"/>
    </p:custDataLst>
  </p:cSld>
  <p:clrMapOvr>
    <a:masterClrMapping/>
  </p:clrMapOvr>
  <p:transition advTm="1021"/>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TextBox 28"/>
          <p:cNvSpPr>
            <a:spLocks noChangeArrowheads="1"/>
          </p:cNvSpPr>
          <p:nvPr/>
        </p:nvSpPr>
        <p:spPr bwMode="auto">
          <a:xfrm>
            <a:off x="8007351" y="2752109"/>
            <a:ext cx="4184649" cy="2680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charset="-122"/>
              </a:defRPr>
            </a:lvl1pPr>
            <a:lvl2pPr marL="742950" indent="-285750">
              <a:defRPr>
                <a:solidFill>
                  <a:schemeClr val="tx1"/>
                </a:solidFill>
                <a:latin typeface="Arial" panose="020B0604020202020204" pitchFamily="34" charset="0"/>
                <a:ea typeface="微软雅黑" panose="020B0503020204020204" charset="-122"/>
              </a:defRPr>
            </a:lvl2pPr>
            <a:lvl3pPr marL="1143000" indent="-228600">
              <a:defRPr>
                <a:solidFill>
                  <a:schemeClr val="tx1"/>
                </a:solidFill>
                <a:latin typeface="Arial" panose="020B0604020202020204" pitchFamily="34" charset="0"/>
                <a:ea typeface="微软雅黑" panose="020B0503020204020204" charset="-122"/>
              </a:defRPr>
            </a:lvl3pPr>
            <a:lvl4pPr marL="1600200" indent="-228600">
              <a:defRPr>
                <a:solidFill>
                  <a:schemeClr val="tx1"/>
                </a:solidFill>
                <a:latin typeface="Arial" panose="020B0604020202020204" pitchFamily="34" charset="0"/>
                <a:ea typeface="微软雅黑" panose="020B0503020204020204" charset="-122"/>
              </a:defRPr>
            </a:lvl4pPr>
            <a:lvl5pPr marL="2057400" indent="-228600">
              <a:defRPr>
                <a:solidFill>
                  <a:schemeClr val="tx1"/>
                </a:solidFill>
                <a:latin typeface="Arial" panose="020B0604020202020204" pitchFamily="34" charset="0"/>
                <a:ea typeface="微软雅黑" panose="020B050302020402020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charset="-122"/>
              </a:defRPr>
            </a:lvl9pPr>
          </a:lstStyle>
          <a:p>
            <a:pPr>
              <a:lnSpc>
                <a:spcPct val="150000"/>
              </a:lnSpc>
              <a:buFont typeface="Arial" panose="020B0604020202020204" pitchFamily="34" charset="0"/>
              <a:buNone/>
            </a:pPr>
            <a:r>
              <a:rPr lang="zh-CN" altLang="en-US" sz="2400" b="1" dirty="0">
                <a:solidFill>
                  <a:srgbClr val="47A3DA"/>
                </a:solidFill>
                <a:latin typeface="微软雅黑" panose="020B0503020204020204" charset="-122"/>
              </a:rPr>
              <a:t>二次支付仅需</a:t>
            </a:r>
            <a:r>
              <a:rPr lang="en-US" altLang="zh-CN" sz="2400" b="1" dirty="0">
                <a:solidFill>
                  <a:srgbClr val="47A3DA"/>
                </a:solidFill>
                <a:latin typeface="微软雅黑" panose="020B0503020204020204" charset="-122"/>
              </a:rPr>
              <a:t>2</a:t>
            </a:r>
            <a:r>
              <a:rPr lang="zh-CN" altLang="en-US" sz="2400" b="1" dirty="0">
                <a:solidFill>
                  <a:srgbClr val="47A3DA"/>
                </a:solidFill>
                <a:latin typeface="微软雅黑" panose="020B0503020204020204" charset="-122"/>
              </a:rPr>
              <a:t>步</a:t>
            </a:r>
            <a:endParaRPr lang="en-US" altLang="zh-CN" sz="2400" b="1" dirty="0">
              <a:solidFill>
                <a:srgbClr val="47A3DA"/>
              </a:solidFill>
              <a:latin typeface="微软雅黑" panose="020B0503020204020204" charset="-122"/>
            </a:endParaRPr>
          </a:p>
          <a:p>
            <a:pPr>
              <a:lnSpc>
                <a:spcPct val="300000"/>
              </a:lnSpc>
              <a:buFont typeface="Arial" panose="020B0604020202020204" pitchFamily="34" charset="0"/>
              <a:buChar char="•"/>
            </a:pPr>
            <a:r>
              <a:rPr lang="zh-CN" altLang="en-US" sz="1465" dirty="0">
                <a:solidFill>
                  <a:srgbClr val="00B0F0"/>
                </a:solidFill>
                <a:latin typeface="微软雅黑" panose="020B0503020204020204" charset="-122"/>
                <a:sym typeface="微软雅黑" panose="020B0503020204020204" charset="-122"/>
              </a:rPr>
              <a:t>短信验证码弹框输入，无需跳转页面</a:t>
            </a:r>
            <a:endParaRPr lang="en-US" altLang="zh-CN" sz="1465" dirty="0">
              <a:solidFill>
                <a:srgbClr val="00B0F0"/>
              </a:solidFill>
              <a:latin typeface="微软雅黑" panose="020B0503020204020204" charset="-122"/>
              <a:sym typeface="微软雅黑" panose="020B0503020204020204" charset="-122"/>
            </a:endParaRPr>
          </a:p>
          <a:p>
            <a:pPr>
              <a:lnSpc>
                <a:spcPct val="300000"/>
              </a:lnSpc>
              <a:buFont typeface="Arial" panose="020B0604020202020204" pitchFamily="34" charset="0"/>
              <a:buChar char="•"/>
            </a:pPr>
            <a:r>
              <a:rPr lang="zh-CN" altLang="en-US" sz="1465" dirty="0">
                <a:solidFill>
                  <a:srgbClr val="00B0F0"/>
                </a:solidFill>
                <a:latin typeface="微软雅黑" panose="020B0503020204020204" charset="-122"/>
                <a:sym typeface="微软雅黑" panose="020B0503020204020204" charset="-122"/>
              </a:rPr>
              <a:t>订单转化率提升</a:t>
            </a:r>
            <a:r>
              <a:rPr lang="en-US" altLang="zh-CN" sz="1465" dirty="0">
                <a:solidFill>
                  <a:srgbClr val="00B0F0"/>
                </a:solidFill>
                <a:latin typeface="微软雅黑" panose="020B0503020204020204" charset="-122"/>
                <a:sym typeface="微软雅黑" panose="020B0503020204020204" charset="-122"/>
              </a:rPr>
              <a:t>20%</a:t>
            </a:r>
            <a:r>
              <a:rPr lang="zh-CN" altLang="en-US" sz="1465" dirty="0">
                <a:solidFill>
                  <a:srgbClr val="00B0F0"/>
                </a:solidFill>
                <a:latin typeface="微软雅黑" panose="020B0503020204020204" charset="-122"/>
                <a:sym typeface="微软雅黑" panose="020B0503020204020204" charset="-122"/>
              </a:rPr>
              <a:t>以上</a:t>
            </a:r>
            <a:endParaRPr lang="en-US" altLang="zh-CN" sz="1465" dirty="0">
              <a:solidFill>
                <a:srgbClr val="00B0F0"/>
              </a:solidFill>
              <a:latin typeface="微软雅黑" panose="020B0503020204020204" charset="-122"/>
              <a:sym typeface="微软雅黑" panose="020B0503020204020204" charset="-122"/>
            </a:endParaRPr>
          </a:p>
          <a:p>
            <a:pPr>
              <a:lnSpc>
                <a:spcPct val="300000"/>
              </a:lnSpc>
              <a:buFont typeface="Arial" panose="020B0604020202020204" pitchFamily="34" charset="0"/>
              <a:buChar char="•"/>
            </a:pPr>
            <a:endParaRPr lang="en-US" altLang="zh-CN" sz="1465" dirty="0">
              <a:solidFill>
                <a:srgbClr val="606060"/>
              </a:solidFill>
              <a:latin typeface="微软雅黑" panose="020B0503020204020204" charset="-122"/>
              <a:sym typeface="微软雅黑" panose="020B0503020204020204" charset="-122"/>
            </a:endParaRPr>
          </a:p>
        </p:txBody>
      </p:sp>
      <p:pic>
        <p:nvPicPr>
          <p:cNvPr id="11" name="图片 10"/>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136444" y="1030251"/>
            <a:ext cx="2724149" cy="4842932"/>
          </a:xfrm>
          <a:prstGeom prst="rect">
            <a:avLst/>
          </a:prstGeom>
        </p:spPr>
      </p:pic>
      <p:pic>
        <p:nvPicPr>
          <p:cNvPr id="12" name="图片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2564" y="1030251"/>
            <a:ext cx="2724149" cy="4842932"/>
          </a:xfrm>
          <a:prstGeom prst="rect">
            <a:avLst/>
          </a:prstGeom>
        </p:spPr>
      </p:pic>
      <p:sp>
        <p:nvSpPr>
          <p:cNvPr id="6" name="文本框 3"/>
          <p:cNvSpPr txBox="1"/>
          <p:nvPr/>
        </p:nvSpPr>
        <p:spPr>
          <a:xfrm>
            <a:off x="174709" y="292684"/>
            <a:ext cx="5613202" cy="478790"/>
          </a:xfrm>
          <a:prstGeom prst="rect">
            <a:avLst/>
          </a:prstGeom>
          <a:noFill/>
        </p:spPr>
        <p:txBody>
          <a:bodyPr wrap="square" lIns="68580" tIns="34290" rIns="68580" bIns="34290" rtlCol="0">
            <a:spAutoFit/>
          </a:bodyPr>
          <a:lstStyle/>
          <a:p>
            <a:pPr algn="ctr"/>
            <a:r>
              <a:rPr lang="zh-CN" altLang="en-US" sz="2670" b="1" dirty="0" smtClean="0">
                <a:solidFill>
                  <a:srgbClr val="00B0F0"/>
                </a:solidFill>
                <a:latin typeface="微软雅黑" panose="020B0503020204020204" charset="-122"/>
                <a:ea typeface="微软雅黑" panose="020B0503020204020204" charset="-122"/>
                <a:cs typeface="微软雅黑" panose="020B0503020204020204" charset="-122"/>
              </a:rPr>
              <a:t>认证支付</a:t>
            </a:r>
            <a:r>
              <a:rPr lang="en-US" altLang="zh-CN" sz="2670" b="1" dirty="0" smtClean="0">
                <a:solidFill>
                  <a:srgbClr val="00B0F0"/>
                </a:solidFill>
                <a:latin typeface="微软雅黑" panose="020B0503020204020204" charset="-122"/>
                <a:ea typeface="微软雅黑" panose="020B0503020204020204" charset="-122"/>
                <a:cs typeface="微软雅黑" panose="020B0503020204020204" charset="-122"/>
              </a:rPr>
              <a:t>——</a:t>
            </a:r>
            <a:r>
              <a:rPr lang="zh-CN" altLang="en-US" sz="2670" b="1" dirty="0" smtClean="0">
                <a:solidFill>
                  <a:srgbClr val="00B0F0"/>
                </a:solidFill>
                <a:latin typeface="微软雅黑" panose="020B0503020204020204" charset="-122"/>
                <a:ea typeface="微软雅黑" panose="020B0503020204020204" charset="-122"/>
                <a:cs typeface="微软雅黑" panose="020B0503020204020204" charset="-122"/>
              </a:rPr>
              <a:t>二次支付</a:t>
            </a:r>
            <a:endParaRPr lang="zh-CN" altLang="en-US" sz="2670" b="1" dirty="0">
              <a:solidFill>
                <a:srgbClr val="00B0F0"/>
              </a:solidFill>
              <a:latin typeface="微软雅黑" panose="020B0503020204020204" charset="-122"/>
              <a:ea typeface="微软雅黑" panose="020B0503020204020204" charset="-122"/>
              <a:cs typeface="微软雅黑" panose="020B0503020204020204" charset="-122"/>
            </a:endParaRPr>
          </a:p>
        </p:txBody>
      </p:sp>
    </p:spTree>
    <p:custDataLst>
      <p:tags r:id="rId3"/>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object 3"/>
          <p:cNvSpPr/>
          <p:nvPr/>
        </p:nvSpPr>
        <p:spPr>
          <a:xfrm>
            <a:off x="1374775" y="1273175"/>
            <a:ext cx="9243060" cy="5212080"/>
          </a:xfrm>
          <a:prstGeom prst="rect">
            <a:avLst/>
          </a:prstGeom>
          <a:blipFill>
            <a:blip r:embed="rId1" cstate="print"/>
            <a:stretch>
              <a:fillRect/>
            </a:stretch>
          </a:blipFill>
        </p:spPr>
        <p:txBody>
          <a:bodyPr wrap="square" lIns="0" tIns="0" rIns="0" bIns="0" rtlCol="0"/>
          <a:p/>
        </p:txBody>
      </p:sp>
      <p:sp>
        <p:nvSpPr>
          <p:cNvPr id="5" name="文本框 4"/>
          <p:cNvSpPr txBox="1"/>
          <p:nvPr/>
        </p:nvSpPr>
        <p:spPr>
          <a:xfrm>
            <a:off x="434340" y="317500"/>
            <a:ext cx="4088765" cy="521970"/>
          </a:xfrm>
          <a:prstGeom prst="rect">
            <a:avLst/>
          </a:prstGeom>
          <a:noFill/>
        </p:spPr>
        <p:txBody>
          <a:bodyPr wrap="square" rtlCol="0">
            <a:spAutoFit/>
          </a:bodyPr>
          <a:p>
            <a:r>
              <a:rPr lang="zh-CN" altLang="en-US" sz="2800"/>
              <a:t>协议支付首次绑卡签约</a:t>
            </a:r>
            <a:endParaRPr lang="zh-CN" altLang="en-US" sz="2800"/>
          </a:p>
        </p:txBody>
      </p:sp>
    </p:spTree>
    <p:custDataLst>
      <p:tags r:id="rId2"/>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object 9"/>
          <p:cNvSpPr txBox="1"/>
          <p:nvPr/>
        </p:nvSpPr>
        <p:spPr>
          <a:xfrm>
            <a:off x="568323" y="2761054"/>
            <a:ext cx="1273175" cy="274955"/>
          </a:xfrm>
          <a:prstGeom prst="rect">
            <a:avLst/>
          </a:prstGeom>
        </p:spPr>
        <p:txBody>
          <a:bodyPr vert="horz" wrap="square" lIns="0" tIns="17145" rIns="0" bIns="0" rtlCol="0">
            <a:spAutoFit/>
          </a:bodyPr>
          <a:p>
            <a:pPr marL="12700">
              <a:lnSpc>
                <a:spcPct val="100000"/>
              </a:lnSpc>
              <a:spcBef>
                <a:spcPts val="135"/>
              </a:spcBef>
            </a:pPr>
            <a:r>
              <a:rPr sz="1600" b="1" spc="30" dirty="0">
                <a:solidFill>
                  <a:srgbClr val="F19A25"/>
                </a:solidFill>
                <a:latin typeface="Microsoft JhengHei" panose="020B0604030504040204" charset="-120"/>
                <a:cs typeface="Microsoft JhengHei" panose="020B0604030504040204" charset="-120"/>
              </a:rPr>
              <a:t>四要素签约：</a:t>
            </a:r>
            <a:endParaRPr sz="1600">
              <a:latin typeface="Microsoft JhengHei" panose="020B0604030504040204" charset="-120"/>
              <a:cs typeface="Microsoft JhengHei" panose="020B0604030504040204" charset="-120"/>
            </a:endParaRPr>
          </a:p>
        </p:txBody>
      </p:sp>
      <p:sp>
        <p:nvSpPr>
          <p:cNvPr id="10" name="object 10"/>
          <p:cNvSpPr txBox="1"/>
          <p:nvPr/>
        </p:nvSpPr>
        <p:spPr>
          <a:xfrm>
            <a:off x="2272638" y="3403365"/>
            <a:ext cx="352425" cy="221615"/>
          </a:xfrm>
          <a:prstGeom prst="rect">
            <a:avLst/>
          </a:prstGeom>
        </p:spPr>
        <p:txBody>
          <a:bodyPr vert="horz" wrap="square" lIns="0" tIns="17145" rIns="0" bIns="0" rtlCol="0">
            <a:spAutoFit/>
          </a:bodyPr>
          <a:p>
            <a:pPr marL="12700">
              <a:lnSpc>
                <a:spcPct val="100000"/>
              </a:lnSpc>
              <a:spcBef>
                <a:spcPts val="135"/>
              </a:spcBef>
            </a:pPr>
            <a:r>
              <a:rPr sz="1250" spc="30" dirty="0">
                <a:latin typeface="PMingLiU"/>
                <a:cs typeface="PMingLiU"/>
              </a:rPr>
              <a:t>用户</a:t>
            </a:r>
            <a:endParaRPr sz="1250">
              <a:latin typeface="PMingLiU"/>
              <a:cs typeface="PMingLiU"/>
            </a:endParaRPr>
          </a:p>
        </p:txBody>
      </p:sp>
      <p:sp>
        <p:nvSpPr>
          <p:cNvPr id="12" name="object 12"/>
          <p:cNvSpPr txBox="1"/>
          <p:nvPr/>
        </p:nvSpPr>
        <p:spPr>
          <a:xfrm>
            <a:off x="4084576" y="3403365"/>
            <a:ext cx="352425" cy="221615"/>
          </a:xfrm>
          <a:prstGeom prst="rect">
            <a:avLst/>
          </a:prstGeom>
        </p:spPr>
        <p:txBody>
          <a:bodyPr vert="horz" wrap="square" lIns="0" tIns="17145" rIns="0" bIns="0" rtlCol="0">
            <a:spAutoFit/>
          </a:bodyPr>
          <a:p>
            <a:pPr marL="12700">
              <a:lnSpc>
                <a:spcPct val="100000"/>
              </a:lnSpc>
              <a:spcBef>
                <a:spcPts val="135"/>
              </a:spcBef>
            </a:pPr>
            <a:r>
              <a:rPr sz="1250" spc="30" dirty="0">
                <a:latin typeface="PMingLiU"/>
                <a:cs typeface="PMingLiU"/>
              </a:rPr>
              <a:t>商户</a:t>
            </a:r>
            <a:endParaRPr sz="1250">
              <a:latin typeface="PMingLiU"/>
              <a:cs typeface="PMingLiU"/>
            </a:endParaRPr>
          </a:p>
        </p:txBody>
      </p:sp>
      <p:sp>
        <p:nvSpPr>
          <p:cNvPr id="13" name="object 13"/>
          <p:cNvSpPr txBox="1"/>
          <p:nvPr/>
        </p:nvSpPr>
        <p:spPr>
          <a:xfrm>
            <a:off x="7824482" y="3403365"/>
            <a:ext cx="1154430" cy="221615"/>
          </a:xfrm>
          <a:prstGeom prst="rect">
            <a:avLst/>
          </a:prstGeom>
        </p:spPr>
        <p:txBody>
          <a:bodyPr vert="horz" wrap="square" lIns="0" tIns="17145" rIns="0" bIns="0" rtlCol="0">
            <a:spAutoFit/>
          </a:bodyPr>
          <a:p>
            <a:pPr marL="12700">
              <a:lnSpc>
                <a:spcPct val="100000"/>
              </a:lnSpc>
              <a:spcBef>
                <a:spcPts val="135"/>
              </a:spcBef>
            </a:pPr>
            <a:r>
              <a:rPr sz="1250" spc="30" dirty="0">
                <a:latin typeface="PMingLiU"/>
                <a:cs typeface="PMingLiU"/>
              </a:rPr>
              <a:t>银行</a:t>
            </a:r>
            <a:r>
              <a:rPr sz="1250" spc="-40" dirty="0">
                <a:latin typeface="Lucida Sans"/>
                <a:cs typeface="Lucida Sans"/>
              </a:rPr>
              <a:t>/</a:t>
            </a:r>
            <a:r>
              <a:rPr sz="1250" spc="30" dirty="0">
                <a:latin typeface="PMingLiU"/>
                <a:cs typeface="PMingLiU"/>
              </a:rPr>
              <a:t>网联</a:t>
            </a:r>
            <a:r>
              <a:rPr sz="1250" spc="-40" dirty="0">
                <a:latin typeface="Lucida Sans"/>
                <a:cs typeface="Lucida Sans"/>
              </a:rPr>
              <a:t>/</a:t>
            </a:r>
            <a:r>
              <a:rPr sz="1250" spc="30" dirty="0">
                <a:latin typeface="PMingLiU"/>
                <a:cs typeface="PMingLiU"/>
              </a:rPr>
              <a:t>银联</a:t>
            </a:r>
            <a:endParaRPr sz="1250">
              <a:latin typeface="PMingLiU"/>
              <a:cs typeface="PMingLiU"/>
            </a:endParaRPr>
          </a:p>
        </p:txBody>
      </p:sp>
      <p:sp>
        <p:nvSpPr>
          <p:cNvPr id="14" name="object 14"/>
          <p:cNvSpPr/>
          <p:nvPr/>
        </p:nvSpPr>
        <p:spPr>
          <a:xfrm>
            <a:off x="2857143" y="2690582"/>
            <a:ext cx="835660" cy="0"/>
          </a:xfrm>
          <a:custGeom>
            <a:avLst/>
            <a:gdLst/>
            <a:ahLst/>
            <a:cxnLst/>
            <a:rect l="l" t="t" r="r" b="b"/>
            <a:pathLst>
              <a:path w="835660">
                <a:moveTo>
                  <a:pt x="0" y="0"/>
                </a:moveTo>
                <a:lnTo>
                  <a:pt x="835390" y="0"/>
                </a:lnTo>
              </a:path>
            </a:pathLst>
          </a:custGeom>
          <a:ln w="14851">
            <a:solidFill>
              <a:srgbClr val="15294A"/>
            </a:solidFill>
          </a:ln>
        </p:spPr>
        <p:txBody>
          <a:bodyPr wrap="square" lIns="0" tIns="0" rIns="0" bIns="0" rtlCol="0"/>
          <a:p/>
        </p:txBody>
      </p:sp>
      <p:sp>
        <p:nvSpPr>
          <p:cNvPr id="15" name="object 15"/>
          <p:cNvSpPr/>
          <p:nvPr/>
        </p:nvSpPr>
        <p:spPr>
          <a:xfrm>
            <a:off x="3566029" y="2628206"/>
            <a:ext cx="127635" cy="125095"/>
          </a:xfrm>
          <a:custGeom>
            <a:avLst/>
            <a:gdLst/>
            <a:ahLst/>
            <a:cxnLst/>
            <a:rect l="l" t="t" r="r" b="b"/>
            <a:pathLst>
              <a:path w="127635" h="125094">
                <a:moveTo>
                  <a:pt x="0" y="124751"/>
                </a:moveTo>
                <a:lnTo>
                  <a:pt x="127246" y="62375"/>
                </a:lnTo>
                <a:lnTo>
                  <a:pt x="0" y="0"/>
                </a:lnTo>
              </a:path>
            </a:pathLst>
          </a:custGeom>
          <a:ln w="14851">
            <a:solidFill>
              <a:srgbClr val="15294A"/>
            </a:solidFill>
          </a:ln>
        </p:spPr>
        <p:txBody>
          <a:bodyPr wrap="square" lIns="0" tIns="0" rIns="0" bIns="0" rtlCol="0"/>
          <a:p/>
        </p:txBody>
      </p:sp>
      <p:sp>
        <p:nvSpPr>
          <p:cNvPr id="16" name="object 16"/>
          <p:cNvSpPr/>
          <p:nvPr/>
        </p:nvSpPr>
        <p:spPr>
          <a:xfrm>
            <a:off x="4793462" y="2723998"/>
            <a:ext cx="1017905" cy="0"/>
          </a:xfrm>
          <a:custGeom>
            <a:avLst/>
            <a:gdLst/>
            <a:ahLst/>
            <a:cxnLst/>
            <a:rect l="l" t="t" r="r" b="b"/>
            <a:pathLst>
              <a:path w="1017904">
                <a:moveTo>
                  <a:pt x="0" y="0"/>
                </a:moveTo>
                <a:lnTo>
                  <a:pt x="1017319" y="0"/>
                </a:lnTo>
              </a:path>
            </a:pathLst>
          </a:custGeom>
          <a:ln w="14851">
            <a:solidFill>
              <a:srgbClr val="15294A"/>
            </a:solidFill>
          </a:ln>
        </p:spPr>
        <p:txBody>
          <a:bodyPr wrap="square" lIns="0" tIns="0" rIns="0" bIns="0" rtlCol="0"/>
          <a:p/>
        </p:txBody>
      </p:sp>
      <p:sp>
        <p:nvSpPr>
          <p:cNvPr id="17" name="object 17"/>
          <p:cNvSpPr/>
          <p:nvPr/>
        </p:nvSpPr>
        <p:spPr>
          <a:xfrm>
            <a:off x="5684278" y="2661623"/>
            <a:ext cx="127635" cy="125095"/>
          </a:xfrm>
          <a:custGeom>
            <a:avLst/>
            <a:gdLst/>
            <a:ahLst/>
            <a:cxnLst/>
            <a:rect l="l" t="t" r="r" b="b"/>
            <a:pathLst>
              <a:path w="127635" h="125094">
                <a:moveTo>
                  <a:pt x="0" y="124751"/>
                </a:moveTo>
                <a:lnTo>
                  <a:pt x="127246" y="62375"/>
                </a:lnTo>
                <a:lnTo>
                  <a:pt x="0" y="0"/>
                </a:lnTo>
              </a:path>
            </a:pathLst>
          </a:custGeom>
          <a:ln w="14851">
            <a:solidFill>
              <a:srgbClr val="15294A"/>
            </a:solidFill>
          </a:ln>
        </p:spPr>
        <p:txBody>
          <a:bodyPr wrap="square" lIns="0" tIns="0" rIns="0" bIns="0" rtlCol="0"/>
          <a:p/>
        </p:txBody>
      </p:sp>
      <p:sp>
        <p:nvSpPr>
          <p:cNvPr id="18" name="object 18"/>
          <p:cNvSpPr/>
          <p:nvPr/>
        </p:nvSpPr>
        <p:spPr>
          <a:xfrm>
            <a:off x="6761345" y="2690582"/>
            <a:ext cx="998855" cy="0"/>
          </a:xfrm>
          <a:custGeom>
            <a:avLst/>
            <a:gdLst/>
            <a:ahLst/>
            <a:cxnLst/>
            <a:rect l="l" t="t" r="r" b="b"/>
            <a:pathLst>
              <a:path w="998854">
                <a:moveTo>
                  <a:pt x="0" y="0"/>
                </a:moveTo>
                <a:lnTo>
                  <a:pt x="998755" y="0"/>
                </a:lnTo>
              </a:path>
            </a:pathLst>
          </a:custGeom>
          <a:ln w="14851">
            <a:solidFill>
              <a:srgbClr val="15294A"/>
            </a:solidFill>
          </a:ln>
        </p:spPr>
        <p:txBody>
          <a:bodyPr wrap="square" lIns="0" tIns="0" rIns="0" bIns="0" rtlCol="0"/>
          <a:p/>
        </p:txBody>
      </p:sp>
      <p:sp>
        <p:nvSpPr>
          <p:cNvPr id="19" name="object 19"/>
          <p:cNvSpPr/>
          <p:nvPr/>
        </p:nvSpPr>
        <p:spPr>
          <a:xfrm>
            <a:off x="7633596" y="2628206"/>
            <a:ext cx="127635" cy="125095"/>
          </a:xfrm>
          <a:custGeom>
            <a:avLst/>
            <a:gdLst/>
            <a:ahLst/>
            <a:cxnLst/>
            <a:rect l="l" t="t" r="r" b="b"/>
            <a:pathLst>
              <a:path w="127634" h="125094">
                <a:moveTo>
                  <a:pt x="0" y="0"/>
                </a:moveTo>
                <a:lnTo>
                  <a:pt x="127246" y="62375"/>
                </a:lnTo>
                <a:lnTo>
                  <a:pt x="0" y="124751"/>
                </a:lnTo>
              </a:path>
            </a:pathLst>
          </a:custGeom>
          <a:ln w="14851">
            <a:solidFill>
              <a:srgbClr val="15294A"/>
            </a:solidFill>
          </a:ln>
        </p:spPr>
        <p:txBody>
          <a:bodyPr wrap="square" lIns="0" tIns="0" rIns="0" bIns="0" rtlCol="0"/>
          <a:p/>
        </p:txBody>
      </p:sp>
      <p:sp>
        <p:nvSpPr>
          <p:cNvPr id="20" name="object 20"/>
          <p:cNvSpPr txBox="1"/>
          <p:nvPr/>
        </p:nvSpPr>
        <p:spPr>
          <a:xfrm>
            <a:off x="2887125" y="2404573"/>
            <a:ext cx="768350" cy="186055"/>
          </a:xfrm>
          <a:prstGeom prst="rect">
            <a:avLst/>
          </a:prstGeom>
        </p:spPr>
        <p:txBody>
          <a:bodyPr vert="horz" wrap="square" lIns="0" tIns="12700" rIns="0" bIns="0" rtlCol="0">
            <a:spAutoFit/>
          </a:bodyPr>
          <a:p>
            <a:pPr marL="12700">
              <a:lnSpc>
                <a:spcPct val="100000"/>
              </a:lnSpc>
              <a:spcBef>
                <a:spcPts val="100"/>
              </a:spcBef>
            </a:pPr>
            <a:r>
              <a:rPr sz="1050" b="1" spc="-345" dirty="0">
                <a:solidFill>
                  <a:srgbClr val="404040"/>
                </a:solidFill>
                <a:latin typeface="Calibri" panose="020F0502020204030204"/>
                <a:cs typeface="Calibri" panose="020F0502020204030204"/>
              </a:rPr>
              <a:t>①</a:t>
            </a:r>
            <a:r>
              <a:rPr sz="1050" spc="-85" dirty="0">
                <a:solidFill>
                  <a:srgbClr val="404040"/>
                </a:solidFill>
                <a:latin typeface="Lucida Sans"/>
                <a:cs typeface="Lucida Sans"/>
              </a:rPr>
              <a:t>4</a:t>
            </a:r>
            <a:r>
              <a:rPr sz="1050" b="1" dirty="0">
                <a:solidFill>
                  <a:srgbClr val="404040"/>
                </a:solidFill>
                <a:latin typeface="Microsoft JhengHei" panose="020B0604030504040204" charset="-120"/>
                <a:cs typeface="Microsoft JhengHei" panose="020B0604030504040204" charset="-120"/>
              </a:rPr>
              <a:t>要素信息</a:t>
            </a:r>
            <a:endParaRPr sz="1050">
              <a:latin typeface="Microsoft JhengHei" panose="020B0604030504040204" charset="-120"/>
              <a:cs typeface="Microsoft JhengHei" panose="020B0604030504040204" charset="-120"/>
            </a:endParaRPr>
          </a:p>
        </p:txBody>
      </p:sp>
      <p:sp>
        <p:nvSpPr>
          <p:cNvPr id="21" name="object 21"/>
          <p:cNvSpPr txBox="1"/>
          <p:nvPr/>
        </p:nvSpPr>
        <p:spPr>
          <a:xfrm>
            <a:off x="4913486" y="2411999"/>
            <a:ext cx="694055" cy="186055"/>
          </a:xfrm>
          <a:prstGeom prst="rect">
            <a:avLst/>
          </a:prstGeom>
        </p:spPr>
        <p:txBody>
          <a:bodyPr vert="horz" wrap="square" lIns="0" tIns="12700" rIns="0" bIns="0" rtlCol="0">
            <a:spAutoFit/>
          </a:bodyPr>
          <a:p>
            <a:pPr marL="12700">
              <a:lnSpc>
                <a:spcPct val="100000"/>
              </a:lnSpc>
              <a:spcBef>
                <a:spcPts val="100"/>
              </a:spcBef>
            </a:pPr>
            <a:r>
              <a:rPr sz="1050" b="1" spc="-345" dirty="0">
                <a:solidFill>
                  <a:srgbClr val="404040"/>
                </a:solidFill>
                <a:latin typeface="Calibri" panose="020F0502020204030204"/>
                <a:cs typeface="Calibri" panose="020F0502020204030204"/>
              </a:rPr>
              <a:t>②</a:t>
            </a:r>
            <a:r>
              <a:rPr sz="1050" b="1" dirty="0">
                <a:solidFill>
                  <a:srgbClr val="404040"/>
                </a:solidFill>
                <a:latin typeface="Microsoft JhengHei" panose="020B0604030504040204" charset="-120"/>
                <a:cs typeface="Microsoft JhengHei" panose="020B0604030504040204" charset="-120"/>
              </a:rPr>
              <a:t>传输要素</a:t>
            </a:r>
            <a:endParaRPr sz="1050">
              <a:latin typeface="Microsoft JhengHei" panose="020B0604030504040204" charset="-120"/>
              <a:cs typeface="Microsoft JhengHei" panose="020B0604030504040204" charset="-120"/>
            </a:endParaRPr>
          </a:p>
        </p:txBody>
      </p:sp>
      <p:sp>
        <p:nvSpPr>
          <p:cNvPr id="22" name="object 22"/>
          <p:cNvSpPr txBox="1"/>
          <p:nvPr/>
        </p:nvSpPr>
        <p:spPr>
          <a:xfrm>
            <a:off x="6908284" y="2411999"/>
            <a:ext cx="694055" cy="186055"/>
          </a:xfrm>
          <a:prstGeom prst="rect">
            <a:avLst/>
          </a:prstGeom>
        </p:spPr>
        <p:txBody>
          <a:bodyPr vert="horz" wrap="square" lIns="0" tIns="12700" rIns="0" bIns="0" rtlCol="0">
            <a:spAutoFit/>
          </a:bodyPr>
          <a:p>
            <a:pPr marL="12700">
              <a:lnSpc>
                <a:spcPct val="100000"/>
              </a:lnSpc>
              <a:spcBef>
                <a:spcPts val="100"/>
              </a:spcBef>
            </a:pPr>
            <a:r>
              <a:rPr sz="1050" b="1" spc="-345" dirty="0">
                <a:solidFill>
                  <a:srgbClr val="404040"/>
                </a:solidFill>
                <a:latin typeface="Calibri" panose="020F0502020204030204"/>
                <a:cs typeface="Calibri" panose="020F0502020204030204"/>
              </a:rPr>
              <a:t>③</a:t>
            </a:r>
            <a:r>
              <a:rPr sz="1050" b="1" dirty="0">
                <a:solidFill>
                  <a:srgbClr val="404040"/>
                </a:solidFill>
                <a:latin typeface="Microsoft JhengHei" panose="020B0604030504040204" charset="-120"/>
                <a:cs typeface="Microsoft JhengHei" panose="020B0604030504040204" charset="-120"/>
              </a:rPr>
              <a:t>信息传输</a:t>
            </a:r>
            <a:endParaRPr sz="1050">
              <a:latin typeface="Microsoft JhengHei" panose="020B0604030504040204" charset="-120"/>
              <a:cs typeface="Microsoft JhengHei" panose="020B0604030504040204" charset="-120"/>
            </a:endParaRPr>
          </a:p>
        </p:txBody>
      </p:sp>
      <p:sp>
        <p:nvSpPr>
          <p:cNvPr id="23" name="object 23"/>
          <p:cNvSpPr/>
          <p:nvPr/>
        </p:nvSpPr>
        <p:spPr>
          <a:xfrm>
            <a:off x="2871284" y="2925245"/>
            <a:ext cx="127635" cy="125095"/>
          </a:xfrm>
          <a:custGeom>
            <a:avLst/>
            <a:gdLst/>
            <a:ahLst/>
            <a:cxnLst/>
            <a:rect l="l" t="t" r="r" b="b"/>
            <a:pathLst>
              <a:path w="127635" h="125094">
                <a:moveTo>
                  <a:pt x="127246" y="0"/>
                </a:moveTo>
                <a:lnTo>
                  <a:pt x="0" y="62375"/>
                </a:lnTo>
                <a:lnTo>
                  <a:pt x="127246" y="124751"/>
                </a:lnTo>
              </a:path>
            </a:pathLst>
          </a:custGeom>
          <a:ln w="14851">
            <a:solidFill>
              <a:srgbClr val="15294A"/>
            </a:solidFill>
          </a:ln>
        </p:spPr>
        <p:txBody>
          <a:bodyPr wrap="square" lIns="0" tIns="0" rIns="0" bIns="0" rtlCol="0"/>
          <a:p/>
        </p:txBody>
      </p:sp>
      <p:sp>
        <p:nvSpPr>
          <p:cNvPr id="24" name="object 24"/>
          <p:cNvSpPr/>
          <p:nvPr/>
        </p:nvSpPr>
        <p:spPr>
          <a:xfrm>
            <a:off x="4807609" y="2997649"/>
            <a:ext cx="127635" cy="125095"/>
          </a:xfrm>
          <a:custGeom>
            <a:avLst/>
            <a:gdLst/>
            <a:ahLst/>
            <a:cxnLst/>
            <a:rect l="l" t="t" r="r" b="b"/>
            <a:pathLst>
              <a:path w="127635" h="125094">
                <a:moveTo>
                  <a:pt x="127246" y="0"/>
                </a:moveTo>
                <a:lnTo>
                  <a:pt x="0" y="62375"/>
                </a:lnTo>
                <a:lnTo>
                  <a:pt x="127246" y="124751"/>
                </a:lnTo>
              </a:path>
            </a:pathLst>
          </a:custGeom>
          <a:ln w="14851">
            <a:solidFill>
              <a:srgbClr val="15294A"/>
            </a:solidFill>
          </a:ln>
        </p:spPr>
        <p:txBody>
          <a:bodyPr wrap="square" lIns="0" tIns="0" rIns="0" bIns="0" rtlCol="0"/>
          <a:p/>
        </p:txBody>
      </p:sp>
      <p:sp>
        <p:nvSpPr>
          <p:cNvPr id="25" name="object 25"/>
          <p:cNvSpPr/>
          <p:nvPr/>
        </p:nvSpPr>
        <p:spPr>
          <a:xfrm>
            <a:off x="6755816" y="3091666"/>
            <a:ext cx="998855" cy="5715"/>
          </a:xfrm>
          <a:custGeom>
            <a:avLst/>
            <a:gdLst/>
            <a:ahLst/>
            <a:cxnLst/>
            <a:rect l="l" t="t" r="r" b="b"/>
            <a:pathLst>
              <a:path w="998854" h="5714">
                <a:moveTo>
                  <a:pt x="998755" y="5489"/>
                </a:moveTo>
                <a:lnTo>
                  <a:pt x="0" y="0"/>
                </a:lnTo>
              </a:path>
            </a:pathLst>
          </a:custGeom>
          <a:ln w="14851">
            <a:solidFill>
              <a:srgbClr val="15294A"/>
            </a:solidFill>
          </a:ln>
        </p:spPr>
        <p:txBody>
          <a:bodyPr wrap="square" lIns="0" tIns="0" rIns="0" bIns="0" rtlCol="0"/>
          <a:p/>
        </p:txBody>
      </p:sp>
      <p:sp>
        <p:nvSpPr>
          <p:cNvPr id="26" name="object 26"/>
          <p:cNvSpPr/>
          <p:nvPr/>
        </p:nvSpPr>
        <p:spPr>
          <a:xfrm>
            <a:off x="6755073" y="3029986"/>
            <a:ext cx="127635" cy="125095"/>
          </a:xfrm>
          <a:custGeom>
            <a:avLst/>
            <a:gdLst/>
            <a:ahLst/>
            <a:cxnLst/>
            <a:rect l="l" t="t" r="r" b="b"/>
            <a:pathLst>
              <a:path w="127634" h="125094">
                <a:moveTo>
                  <a:pt x="126902" y="124750"/>
                </a:moveTo>
                <a:lnTo>
                  <a:pt x="0" y="61676"/>
                </a:lnTo>
                <a:lnTo>
                  <a:pt x="127586" y="0"/>
                </a:lnTo>
              </a:path>
            </a:pathLst>
          </a:custGeom>
          <a:ln w="14851">
            <a:solidFill>
              <a:srgbClr val="15294A"/>
            </a:solidFill>
          </a:ln>
        </p:spPr>
        <p:txBody>
          <a:bodyPr wrap="square" lIns="0" tIns="0" rIns="0" bIns="0" rtlCol="0"/>
          <a:p/>
        </p:txBody>
      </p:sp>
      <p:sp>
        <p:nvSpPr>
          <p:cNvPr id="27" name="object 27"/>
          <p:cNvSpPr txBox="1"/>
          <p:nvPr/>
        </p:nvSpPr>
        <p:spPr>
          <a:xfrm>
            <a:off x="6676233" y="3137888"/>
            <a:ext cx="1078865" cy="186055"/>
          </a:xfrm>
          <a:prstGeom prst="rect">
            <a:avLst/>
          </a:prstGeom>
        </p:spPr>
        <p:txBody>
          <a:bodyPr vert="horz" wrap="square" lIns="0" tIns="12700" rIns="0" bIns="0" rtlCol="0">
            <a:spAutoFit/>
          </a:bodyPr>
          <a:p>
            <a:pPr marL="12700">
              <a:lnSpc>
                <a:spcPct val="100000"/>
              </a:lnSpc>
              <a:spcBef>
                <a:spcPts val="100"/>
              </a:spcBef>
            </a:pPr>
            <a:r>
              <a:rPr sz="1050" b="1" spc="-345" dirty="0">
                <a:solidFill>
                  <a:srgbClr val="404040"/>
                </a:solidFill>
                <a:latin typeface="Calibri" panose="020F0502020204030204"/>
                <a:cs typeface="Calibri" panose="020F0502020204030204"/>
              </a:rPr>
              <a:t>⑤</a:t>
            </a:r>
            <a:r>
              <a:rPr sz="1050" b="1" dirty="0">
                <a:solidFill>
                  <a:srgbClr val="404040"/>
                </a:solidFill>
                <a:latin typeface="Microsoft JhengHei" panose="020B0604030504040204" charset="-120"/>
                <a:cs typeface="Microsoft JhengHei" panose="020B0604030504040204" charset="-120"/>
              </a:rPr>
              <a:t>返回签约协议</a:t>
            </a:r>
            <a:r>
              <a:rPr sz="1050" spc="-75" dirty="0">
                <a:solidFill>
                  <a:srgbClr val="404040"/>
                </a:solidFill>
                <a:latin typeface="Lucida Sans"/>
                <a:cs typeface="Lucida Sans"/>
              </a:rPr>
              <a:t>I</a:t>
            </a:r>
            <a:r>
              <a:rPr sz="1050" spc="-100" dirty="0">
                <a:solidFill>
                  <a:srgbClr val="404040"/>
                </a:solidFill>
                <a:latin typeface="Lucida Sans"/>
                <a:cs typeface="Lucida Sans"/>
              </a:rPr>
              <a:t>D</a:t>
            </a:r>
            <a:endParaRPr sz="1050">
              <a:latin typeface="Lucida Sans"/>
              <a:cs typeface="Lucida Sans"/>
            </a:endParaRPr>
          </a:p>
        </p:txBody>
      </p:sp>
      <p:sp>
        <p:nvSpPr>
          <p:cNvPr id="28" name="object 28"/>
          <p:cNvSpPr txBox="1"/>
          <p:nvPr/>
        </p:nvSpPr>
        <p:spPr>
          <a:xfrm>
            <a:off x="4764037" y="2761054"/>
            <a:ext cx="1078865" cy="540385"/>
          </a:xfrm>
          <a:prstGeom prst="rect">
            <a:avLst/>
          </a:prstGeom>
        </p:spPr>
        <p:txBody>
          <a:bodyPr vert="horz" wrap="square" lIns="0" tIns="17145" rIns="0" bIns="0" rtlCol="0">
            <a:spAutoFit/>
          </a:bodyPr>
          <a:p>
            <a:pPr marL="43815">
              <a:lnSpc>
                <a:spcPct val="100000"/>
              </a:lnSpc>
              <a:spcBef>
                <a:spcPts val="135"/>
              </a:spcBef>
              <a:tabLst>
                <a:tab pos="1024255" algn="l"/>
              </a:tabLst>
            </a:pPr>
            <a:r>
              <a:rPr sz="1600" b="1" u="heavy" spc="0" dirty="0">
                <a:solidFill>
                  <a:srgbClr val="F19A25"/>
                </a:solidFill>
                <a:latin typeface="Times New Roman" panose="02020603050405020304"/>
                <a:cs typeface="Times New Roman" panose="02020603050405020304"/>
              </a:rPr>
              <a:t> 	</a:t>
            </a:r>
            <a:endParaRPr sz="1600">
              <a:latin typeface="Times New Roman" panose="02020603050405020304"/>
              <a:cs typeface="Times New Roman" panose="02020603050405020304"/>
            </a:endParaRPr>
          </a:p>
          <a:p>
            <a:pPr marL="12700">
              <a:lnSpc>
                <a:spcPct val="100000"/>
              </a:lnSpc>
              <a:spcBef>
                <a:spcPts val="835"/>
              </a:spcBef>
            </a:pPr>
            <a:r>
              <a:rPr sz="1050" b="1" spc="-345" dirty="0">
                <a:solidFill>
                  <a:srgbClr val="404040"/>
                </a:solidFill>
                <a:latin typeface="Calibri" panose="020F0502020204030204"/>
                <a:cs typeface="Calibri" panose="020F0502020204030204"/>
              </a:rPr>
              <a:t>⑥</a:t>
            </a:r>
            <a:r>
              <a:rPr sz="1050" b="1" dirty="0">
                <a:solidFill>
                  <a:srgbClr val="FF0000"/>
                </a:solidFill>
                <a:latin typeface="Microsoft JhengHei" panose="020B0604030504040204" charset="-120"/>
                <a:cs typeface="Microsoft JhengHei" panose="020B0604030504040204" charset="-120"/>
              </a:rPr>
              <a:t>返回签约协议</a:t>
            </a:r>
            <a:r>
              <a:rPr sz="1050" spc="-75" dirty="0">
                <a:solidFill>
                  <a:srgbClr val="FF0000"/>
                </a:solidFill>
                <a:latin typeface="Lucida Sans"/>
                <a:cs typeface="Lucida Sans"/>
              </a:rPr>
              <a:t>I</a:t>
            </a:r>
            <a:r>
              <a:rPr sz="1050" spc="-100" dirty="0">
                <a:solidFill>
                  <a:srgbClr val="FF0000"/>
                </a:solidFill>
                <a:latin typeface="Lucida Sans"/>
                <a:cs typeface="Lucida Sans"/>
              </a:rPr>
              <a:t>D</a:t>
            </a:r>
            <a:endParaRPr sz="1050">
              <a:latin typeface="Lucida Sans"/>
              <a:cs typeface="Lucida Sans"/>
            </a:endParaRPr>
          </a:p>
        </p:txBody>
      </p:sp>
      <p:sp>
        <p:nvSpPr>
          <p:cNvPr id="29" name="object 29"/>
          <p:cNvSpPr txBox="1"/>
          <p:nvPr/>
        </p:nvSpPr>
        <p:spPr>
          <a:xfrm>
            <a:off x="2859326" y="2643847"/>
            <a:ext cx="909319" cy="628015"/>
          </a:xfrm>
          <a:prstGeom prst="rect">
            <a:avLst/>
          </a:prstGeom>
        </p:spPr>
        <p:txBody>
          <a:bodyPr vert="horz" wrap="square" lIns="0" tIns="134620" rIns="0" bIns="0" rtlCol="0">
            <a:spAutoFit/>
          </a:bodyPr>
          <a:p>
            <a:pPr algn="ctr">
              <a:lnSpc>
                <a:spcPct val="100000"/>
              </a:lnSpc>
              <a:spcBef>
                <a:spcPts val="1060"/>
              </a:spcBef>
              <a:tabLst>
                <a:tab pos="883285" algn="l"/>
              </a:tabLst>
            </a:pPr>
            <a:r>
              <a:rPr sz="1600" b="1" u="heavy" spc="0" dirty="0">
                <a:solidFill>
                  <a:srgbClr val="F19A25"/>
                </a:solidFill>
                <a:latin typeface="Times New Roman" panose="02020603050405020304"/>
                <a:cs typeface="Times New Roman" panose="02020603050405020304"/>
              </a:rPr>
              <a:t> 	</a:t>
            </a:r>
            <a:endParaRPr sz="1600">
              <a:latin typeface="Times New Roman" panose="02020603050405020304"/>
              <a:cs typeface="Times New Roman" panose="02020603050405020304"/>
            </a:endParaRPr>
          </a:p>
          <a:p>
            <a:pPr marL="6985" algn="ctr">
              <a:lnSpc>
                <a:spcPct val="100000"/>
              </a:lnSpc>
              <a:spcBef>
                <a:spcPts val="600"/>
              </a:spcBef>
            </a:pPr>
            <a:r>
              <a:rPr sz="1050" b="1" spc="-345" dirty="0">
                <a:solidFill>
                  <a:srgbClr val="404040"/>
                </a:solidFill>
                <a:latin typeface="Calibri" panose="020F0502020204030204"/>
                <a:cs typeface="Calibri" panose="020F0502020204030204"/>
              </a:rPr>
              <a:t>⑦</a:t>
            </a:r>
            <a:r>
              <a:rPr sz="1050" b="1" dirty="0">
                <a:solidFill>
                  <a:srgbClr val="404040"/>
                </a:solidFill>
                <a:latin typeface="Microsoft JhengHei" panose="020B0604030504040204" charset="-120"/>
                <a:cs typeface="Microsoft JhengHei" panose="020B0604030504040204" charset="-120"/>
              </a:rPr>
              <a:t>绑卡成功</a:t>
            </a:r>
            <a:endParaRPr sz="1050">
              <a:latin typeface="Microsoft JhengHei" panose="020B0604030504040204" charset="-120"/>
              <a:cs typeface="Microsoft JhengHei" panose="020B0604030504040204" charset="-120"/>
            </a:endParaRPr>
          </a:p>
        </p:txBody>
      </p:sp>
      <p:sp>
        <p:nvSpPr>
          <p:cNvPr id="30" name="object 30"/>
          <p:cNvSpPr txBox="1"/>
          <p:nvPr/>
        </p:nvSpPr>
        <p:spPr>
          <a:xfrm>
            <a:off x="9134238" y="2707181"/>
            <a:ext cx="694055" cy="334645"/>
          </a:xfrm>
          <a:prstGeom prst="rect">
            <a:avLst/>
          </a:prstGeom>
        </p:spPr>
        <p:txBody>
          <a:bodyPr vert="horz" wrap="square" lIns="0" tIns="27305" rIns="0" bIns="0" rtlCol="0">
            <a:spAutoFit/>
          </a:bodyPr>
          <a:p>
            <a:pPr marL="12700" marR="5080">
              <a:lnSpc>
                <a:spcPts val="1170"/>
              </a:lnSpc>
              <a:spcBef>
                <a:spcPts val="215"/>
              </a:spcBef>
            </a:pPr>
            <a:r>
              <a:rPr sz="1050" b="1" spc="-345" dirty="0">
                <a:solidFill>
                  <a:srgbClr val="404040"/>
                </a:solidFill>
                <a:latin typeface="Calibri" panose="020F0502020204030204"/>
                <a:cs typeface="Calibri" panose="020F0502020204030204"/>
              </a:rPr>
              <a:t>④</a:t>
            </a:r>
            <a:r>
              <a:rPr sz="1050" b="1" dirty="0">
                <a:solidFill>
                  <a:srgbClr val="404040"/>
                </a:solidFill>
                <a:latin typeface="Microsoft JhengHei" panose="020B0604030504040204" charset="-120"/>
                <a:cs typeface="Microsoft JhengHei" panose="020B0604030504040204" charset="-120"/>
              </a:rPr>
              <a:t>鉴权并校 验绑卡短信</a:t>
            </a:r>
            <a:endParaRPr sz="1050">
              <a:latin typeface="Microsoft JhengHei" panose="020B0604030504040204" charset="-120"/>
              <a:cs typeface="Microsoft JhengHei" panose="020B0604030504040204" charset="-120"/>
            </a:endParaRPr>
          </a:p>
        </p:txBody>
      </p:sp>
      <p:sp>
        <p:nvSpPr>
          <p:cNvPr id="31" name="object 31"/>
          <p:cNvSpPr/>
          <p:nvPr/>
        </p:nvSpPr>
        <p:spPr>
          <a:xfrm>
            <a:off x="8682826" y="3199262"/>
            <a:ext cx="308610" cy="3810"/>
          </a:xfrm>
          <a:custGeom>
            <a:avLst/>
            <a:gdLst/>
            <a:ahLst/>
            <a:cxnLst/>
            <a:rect l="l" t="t" r="r" b="b"/>
            <a:pathLst>
              <a:path w="308609" h="3810">
                <a:moveTo>
                  <a:pt x="308167" y="0"/>
                </a:moveTo>
                <a:lnTo>
                  <a:pt x="0" y="3542"/>
                </a:lnTo>
              </a:path>
            </a:pathLst>
          </a:custGeom>
          <a:ln w="14851">
            <a:solidFill>
              <a:srgbClr val="15294A"/>
            </a:solidFill>
          </a:ln>
        </p:spPr>
        <p:txBody>
          <a:bodyPr wrap="square" lIns="0" tIns="0" rIns="0" bIns="0" rtlCol="0"/>
          <a:p/>
        </p:txBody>
      </p:sp>
      <p:sp>
        <p:nvSpPr>
          <p:cNvPr id="32" name="object 32"/>
          <p:cNvSpPr/>
          <p:nvPr/>
        </p:nvSpPr>
        <p:spPr>
          <a:xfrm>
            <a:off x="8682085" y="3138978"/>
            <a:ext cx="128270" cy="125095"/>
          </a:xfrm>
          <a:custGeom>
            <a:avLst/>
            <a:gdLst/>
            <a:ahLst/>
            <a:cxnLst/>
            <a:rect l="l" t="t" r="r" b="b"/>
            <a:pathLst>
              <a:path w="128270" h="125095">
                <a:moveTo>
                  <a:pt x="126520" y="0"/>
                </a:moveTo>
                <a:lnTo>
                  <a:pt x="0" y="63834"/>
                </a:lnTo>
                <a:lnTo>
                  <a:pt x="127955" y="124742"/>
                </a:lnTo>
              </a:path>
            </a:pathLst>
          </a:custGeom>
          <a:ln w="14851">
            <a:solidFill>
              <a:srgbClr val="15294A"/>
            </a:solidFill>
          </a:ln>
        </p:spPr>
        <p:txBody>
          <a:bodyPr wrap="square" lIns="0" tIns="0" rIns="0" bIns="0" rtlCol="0"/>
          <a:p/>
        </p:txBody>
      </p:sp>
      <p:sp>
        <p:nvSpPr>
          <p:cNvPr id="33" name="object 33"/>
          <p:cNvSpPr/>
          <p:nvPr/>
        </p:nvSpPr>
        <p:spPr>
          <a:xfrm>
            <a:off x="8680961" y="2573623"/>
            <a:ext cx="323215" cy="629920"/>
          </a:xfrm>
          <a:custGeom>
            <a:avLst/>
            <a:gdLst/>
            <a:ahLst/>
            <a:cxnLst/>
            <a:rect l="l" t="t" r="r" b="b"/>
            <a:pathLst>
              <a:path w="323215" h="629919">
                <a:moveTo>
                  <a:pt x="0" y="0"/>
                </a:moveTo>
                <a:lnTo>
                  <a:pt x="0" y="13694"/>
                </a:lnTo>
                <a:lnTo>
                  <a:pt x="323017" y="13694"/>
                </a:lnTo>
                <a:lnTo>
                  <a:pt x="323017" y="629327"/>
                </a:lnTo>
              </a:path>
            </a:pathLst>
          </a:custGeom>
          <a:ln w="14851">
            <a:solidFill>
              <a:srgbClr val="15294A"/>
            </a:solidFill>
          </a:ln>
        </p:spPr>
        <p:txBody>
          <a:bodyPr wrap="square" lIns="0" tIns="0" rIns="0" bIns="0" rtlCol="0"/>
          <a:p/>
        </p:txBody>
      </p:sp>
      <p:sp>
        <p:nvSpPr>
          <p:cNvPr id="34" name="object 34"/>
          <p:cNvSpPr/>
          <p:nvPr/>
        </p:nvSpPr>
        <p:spPr>
          <a:xfrm>
            <a:off x="2047711" y="2477085"/>
            <a:ext cx="764875" cy="764875"/>
          </a:xfrm>
          <a:prstGeom prst="rect">
            <a:avLst/>
          </a:prstGeom>
          <a:blipFill>
            <a:blip r:embed="rId1" cstate="print"/>
            <a:stretch>
              <a:fillRect/>
            </a:stretch>
          </a:blipFill>
        </p:spPr>
        <p:txBody>
          <a:bodyPr wrap="square" lIns="0" tIns="0" rIns="0" bIns="0" rtlCol="0"/>
          <a:p/>
        </p:txBody>
      </p:sp>
      <p:sp>
        <p:nvSpPr>
          <p:cNvPr id="35" name="object 35"/>
          <p:cNvSpPr/>
          <p:nvPr/>
        </p:nvSpPr>
        <p:spPr>
          <a:xfrm>
            <a:off x="3841083" y="2445525"/>
            <a:ext cx="839134" cy="857699"/>
          </a:xfrm>
          <a:prstGeom prst="rect">
            <a:avLst/>
          </a:prstGeom>
          <a:blipFill>
            <a:blip r:embed="rId2" cstate="print"/>
            <a:stretch>
              <a:fillRect/>
            </a:stretch>
          </a:blipFill>
        </p:spPr>
        <p:txBody>
          <a:bodyPr wrap="square" lIns="0" tIns="0" rIns="0" bIns="0" rtlCol="0"/>
          <a:p/>
        </p:txBody>
      </p:sp>
      <p:sp>
        <p:nvSpPr>
          <p:cNvPr id="36" name="object 36"/>
          <p:cNvSpPr/>
          <p:nvPr/>
        </p:nvSpPr>
        <p:spPr>
          <a:xfrm>
            <a:off x="7927225" y="2555058"/>
            <a:ext cx="759305" cy="612642"/>
          </a:xfrm>
          <a:prstGeom prst="rect">
            <a:avLst/>
          </a:prstGeom>
          <a:blipFill>
            <a:blip r:embed="rId3" cstate="print"/>
            <a:stretch>
              <a:fillRect/>
            </a:stretch>
          </a:blipFill>
        </p:spPr>
        <p:txBody>
          <a:bodyPr wrap="square" lIns="0" tIns="0" rIns="0" bIns="0" rtlCol="0"/>
          <a:p/>
        </p:txBody>
      </p:sp>
      <p:sp>
        <p:nvSpPr>
          <p:cNvPr id="38" name="object 38"/>
          <p:cNvSpPr txBox="1"/>
          <p:nvPr/>
        </p:nvSpPr>
        <p:spPr>
          <a:xfrm>
            <a:off x="568323" y="4444893"/>
            <a:ext cx="1273175" cy="274955"/>
          </a:xfrm>
          <a:prstGeom prst="rect">
            <a:avLst/>
          </a:prstGeom>
        </p:spPr>
        <p:txBody>
          <a:bodyPr vert="horz" wrap="square" lIns="0" tIns="17145" rIns="0" bIns="0" rtlCol="0">
            <a:spAutoFit/>
          </a:bodyPr>
          <a:p>
            <a:pPr marL="12700">
              <a:lnSpc>
                <a:spcPct val="100000"/>
              </a:lnSpc>
              <a:spcBef>
                <a:spcPts val="135"/>
              </a:spcBef>
            </a:pPr>
            <a:r>
              <a:rPr sz="1600" b="1" spc="30" dirty="0">
                <a:solidFill>
                  <a:srgbClr val="F19A25"/>
                </a:solidFill>
                <a:latin typeface="Microsoft JhengHei" panose="020B0604030504040204" charset="-120"/>
                <a:cs typeface="Microsoft JhengHei" panose="020B0604030504040204" charset="-120"/>
              </a:rPr>
              <a:t>协议号支付：</a:t>
            </a:r>
            <a:endParaRPr sz="1600">
              <a:latin typeface="Microsoft JhengHei" panose="020B0604030504040204" charset="-120"/>
              <a:cs typeface="Microsoft JhengHei" panose="020B0604030504040204" charset="-120"/>
            </a:endParaRPr>
          </a:p>
        </p:txBody>
      </p:sp>
      <p:sp>
        <p:nvSpPr>
          <p:cNvPr id="39" name="object 39"/>
          <p:cNvSpPr txBox="1"/>
          <p:nvPr/>
        </p:nvSpPr>
        <p:spPr>
          <a:xfrm>
            <a:off x="2272638" y="5003662"/>
            <a:ext cx="352425" cy="221615"/>
          </a:xfrm>
          <a:prstGeom prst="rect">
            <a:avLst/>
          </a:prstGeom>
        </p:spPr>
        <p:txBody>
          <a:bodyPr vert="horz" wrap="square" lIns="0" tIns="17145" rIns="0" bIns="0" rtlCol="0">
            <a:spAutoFit/>
          </a:bodyPr>
          <a:p>
            <a:pPr marL="12700">
              <a:lnSpc>
                <a:spcPct val="100000"/>
              </a:lnSpc>
              <a:spcBef>
                <a:spcPts val="135"/>
              </a:spcBef>
            </a:pPr>
            <a:r>
              <a:rPr sz="1250" spc="30" dirty="0">
                <a:latin typeface="PMingLiU"/>
                <a:cs typeface="PMingLiU"/>
              </a:rPr>
              <a:t>用户</a:t>
            </a:r>
            <a:endParaRPr sz="1250">
              <a:latin typeface="PMingLiU"/>
              <a:cs typeface="PMingLiU"/>
            </a:endParaRPr>
          </a:p>
        </p:txBody>
      </p:sp>
      <p:sp>
        <p:nvSpPr>
          <p:cNvPr id="41" name="object 41"/>
          <p:cNvSpPr txBox="1"/>
          <p:nvPr/>
        </p:nvSpPr>
        <p:spPr>
          <a:xfrm>
            <a:off x="4084576" y="5003662"/>
            <a:ext cx="352425" cy="221615"/>
          </a:xfrm>
          <a:prstGeom prst="rect">
            <a:avLst/>
          </a:prstGeom>
        </p:spPr>
        <p:txBody>
          <a:bodyPr vert="horz" wrap="square" lIns="0" tIns="17145" rIns="0" bIns="0" rtlCol="0">
            <a:spAutoFit/>
          </a:bodyPr>
          <a:p>
            <a:pPr marL="12700">
              <a:lnSpc>
                <a:spcPct val="100000"/>
              </a:lnSpc>
              <a:spcBef>
                <a:spcPts val="135"/>
              </a:spcBef>
            </a:pPr>
            <a:r>
              <a:rPr sz="1250" spc="30" dirty="0">
                <a:latin typeface="PMingLiU"/>
                <a:cs typeface="PMingLiU"/>
              </a:rPr>
              <a:t>商户</a:t>
            </a:r>
            <a:endParaRPr sz="1250">
              <a:latin typeface="PMingLiU"/>
              <a:cs typeface="PMingLiU"/>
            </a:endParaRPr>
          </a:p>
        </p:txBody>
      </p:sp>
      <p:sp>
        <p:nvSpPr>
          <p:cNvPr id="42" name="object 42"/>
          <p:cNvSpPr txBox="1"/>
          <p:nvPr/>
        </p:nvSpPr>
        <p:spPr>
          <a:xfrm>
            <a:off x="7824482" y="5003662"/>
            <a:ext cx="1154430" cy="221615"/>
          </a:xfrm>
          <a:prstGeom prst="rect">
            <a:avLst/>
          </a:prstGeom>
        </p:spPr>
        <p:txBody>
          <a:bodyPr vert="horz" wrap="square" lIns="0" tIns="17145" rIns="0" bIns="0" rtlCol="0">
            <a:spAutoFit/>
          </a:bodyPr>
          <a:p>
            <a:pPr marL="12700">
              <a:lnSpc>
                <a:spcPct val="100000"/>
              </a:lnSpc>
              <a:spcBef>
                <a:spcPts val="135"/>
              </a:spcBef>
            </a:pPr>
            <a:r>
              <a:rPr sz="1250" spc="30" dirty="0">
                <a:latin typeface="PMingLiU"/>
                <a:cs typeface="PMingLiU"/>
              </a:rPr>
              <a:t>银行</a:t>
            </a:r>
            <a:r>
              <a:rPr sz="1250" spc="-40" dirty="0">
                <a:latin typeface="Lucida Sans"/>
                <a:cs typeface="Lucida Sans"/>
              </a:rPr>
              <a:t>/</a:t>
            </a:r>
            <a:r>
              <a:rPr sz="1250" spc="30" dirty="0">
                <a:latin typeface="PMingLiU"/>
                <a:cs typeface="PMingLiU"/>
              </a:rPr>
              <a:t>网联</a:t>
            </a:r>
            <a:r>
              <a:rPr sz="1250" spc="-40" dirty="0">
                <a:latin typeface="Lucida Sans"/>
                <a:cs typeface="Lucida Sans"/>
              </a:rPr>
              <a:t>/</a:t>
            </a:r>
            <a:r>
              <a:rPr sz="1250" spc="30" dirty="0">
                <a:latin typeface="PMingLiU"/>
                <a:cs typeface="PMingLiU"/>
              </a:rPr>
              <a:t>银联</a:t>
            </a:r>
            <a:endParaRPr sz="1250">
              <a:latin typeface="PMingLiU"/>
              <a:cs typeface="PMingLiU"/>
            </a:endParaRPr>
          </a:p>
        </p:txBody>
      </p:sp>
      <p:sp>
        <p:nvSpPr>
          <p:cNvPr id="43" name="object 43"/>
          <p:cNvSpPr/>
          <p:nvPr/>
        </p:nvSpPr>
        <p:spPr>
          <a:xfrm>
            <a:off x="2857143" y="4290880"/>
            <a:ext cx="835660" cy="0"/>
          </a:xfrm>
          <a:custGeom>
            <a:avLst/>
            <a:gdLst/>
            <a:ahLst/>
            <a:cxnLst/>
            <a:rect l="l" t="t" r="r" b="b"/>
            <a:pathLst>
              <a:path w="835660">
                <a:moveTo>
                  <a:pt x="0" y="0"/>
                </a:moveTo>
                <a:lnTo>
                  <a:pt x="835390" y="0"/>
                </a:lnTo>
              </a:path>
            </a:pathLst>
          </a:custGeom>
          <a:ln w="14851">
            <a:solidFill>
              <a:srgbClr val="15294A"/>
            </a:solidFill>
          </a:ln>
        </p:spPr>
        <p:txBody>
          <a:bodyPr wrap="square" lIns="0" tIns="0" rIns="0" bIns="0" rtlCol="0"/>
          <a:p/>
        </p:txBody>
      </p:sp>
      <p:sp>
        <p:nvSpPr>
          <p:cNvPr id="44" name="object 44"/>
          <p:cNvSpPr/>
          <p:nvPr/>
        </p:nvSpPr>
        <p:spPr>
          <a:xfrm>
            <a:off x="3566029" y="4228504"/>
            <a:ext cx="127635" cy="125095"/>
          </a:xfrm>
          <a:custGeom>
            <a:avLst/>
            <a:gdLst/>
            <a:ahLst/>
            <a:cxnLst/>
            <a:rect l="l" t="t" r="r" b="b"/>
            <a:pathLst>
              <a:path w="127635" h="125095">
                <a:moveTo>
                  <a:pt x="0" y="124751"/>
                </a:moveTo>
                <a:lnTo>
                  <a:pt x="127246" y="62375"/>
                </a:lnTo>
                <a:lnTo>
                  <a:pt x="0" y="0"/>
                </a:lnTo>
              </a:path>
            </a:pathLst>
          </a:custGeom>
          <a:ln w="14851">
            <a:solidFill>
              <a:srgbClr val="15294A"/>
            </a:solidFill>
          </a:ln>
        </p:spPr>
        <p:txBody>
          <a:bodyPr wrap="square" lIns="0" tIns="0" rIns="0" bIns="0" rtlCol="0"/>
          <a:p/>
        </p:txBody>
      </p:sp>
      <p:sp>
        <p:nvSpPr>
          <p:cNvPr id="45" name="object 45"/>
          <p:cNvSpPr/>
          <p:nvPr/>
        </p:nvSpPr>
        <p:spPr>
          <a:xfrm>
            <a:off x="4793462" y="4324296"/>
            <a:ext cx="1016000" cy="0"/>
          </a:xfrm>
          <a:custGeom>
            <a:avLst/>
            <a:gdLst/>
            <a:ahLst/>
            <a:cxnLst/>
            <a:rect l="l" t="t" r="r" b="b"/>
            <a:pathLst>
              <a:path w="1016000">
                <a:moveTo>
                  <a:pt x="0" y="0"/>
                </a:moveTo>
                <a:lnTo>
                  <a:pt x="1015464" y="0"/>
                </a:lnTo>
              </a:path>
            </a:pathLst>
          </a:custGeom>
          <a:ln w="14851">
            <a:solidFill>
              <a:srgbClr val="15294A"/>
            </a:solidFill>
          </a:ln>
        </p:spPr>
        <p:txBody>
          <a:bodyPr wrap="square" lIns="0" tIns="0" rIns="0" bIns="0" rtlCol="0"/>
          <a:p/>
        </p:txBody>
      </p:sp>
      <p:sp>
        <p:nvSpPr>
          <p:cNvPr id="46" name="object 46"/>
          <p:cNvSpPr/>
          <p:nvPr/>
        </p:nvSpPr>
        <p:spPr>
          <a:xfrm>
            <a:off x="5682421" y="4261920"/>
            <a:ext cx="127635" cy="125095"/>
          </a:xfrm>
          <a:custGeom>
            <a:avLst/>
            <a:gdLst/>
            <a:ahLst/>
            <a:cxnLst/>
            <a:rect l="l" t="t" r="r" b="b"/>
            <a:pathLst>
              <a:path w="127635" h="125095">
                <a:moveTo>
                  <a:pt x="0" y="124751"/>
                </a:moveTo>
                <a:lnTo>
                  <a:pt x="127246" y="62375"/>
                </a:lnTo>
                <a:lnTo>
                  <a:pt x="0" y="0"/>
                </a:lnTo>
              </a:path>
            </a:pathLst>
          </a:custGeom>
          <a:ln w="14851">
            <a:solidFill>
              <a:srgbClr val="15294A"/>
            </a:solidFill>
          </a:ln>
        </p:spPr>
        <p:txBody>
          <a:bodyPr wrap="square" lIns="0" tIns="0" rIns="0" bIns="0" rtlCol="0"/>
          <a:p/>
        </p:txBody>
      </p:sp>
      <p:sp>
        <p:nvSpPr>
          <p:cNvPr id="47" name="object 47"/>
          <p:cNvSpPr/>
          <p:nvPr/>
        </p:nvSpPr>
        <p:spPr>
          <a:xfrm>
            <a:off x="6759489" y="4290880"/>
            <a:ext cx="998855" cy="0"/>
          </a:xfrm>
          <a:custGeom>
            <a:avLst/>
            <a:gdLst/>
            <a:ahLst/>
            <a:cxnLst/>
            <a:rect l="l" t="t" r="r" b="b"/>
            <a:pathLst>
              <a:path w="998854">
                <a:moveTo>
                  <a:pt x="0" y="0"/>
                </a:moveTo>
                <a:lnTo>
                  <a:pt x="998755" y="0"/>
                </a:lnTo>
              </a:path>
            </a:pathLst>
          </a:custGeom>
          <a:ln w="14851">
            <a:solidFill>
              <a:srgbClr val="15294A"/>
            </a:solidFill>
          </a:ln>
        </p:spPr>
        <p:txBody>
          <a:bodyPr wrap="square" lIns="0" tIns="0" rIns="0" bIns="0" rtlCol="0"/>
          <a:p/>
        </p:txBody>
      </p:sp>
      <p:sp>
        <p:nvSpPr>
          <p:cNvPr id="48" name="object 48"/>
          <p:cNvSpPr/>
          <p:nvPr/>
        </p:nvSpPr>
        <p:spPr>
          <a:xfrm>
            <a:off x="7631741" y="4228504"/>
            <a:ext cx="127635" cy="125095"/>
          </a:xfrm>
          <a:custGeom>
            <a:avLst/>
            <a:gdLst/>
            <a:ahLst/>
            <a:cxnLst/>
            <a:rect l="l" t="t" r="r" b="b"/>
            <a:pathLst>
              <a:path w="127634" h="125095">
                <a:moveTo>
                  <a:pt x="0" y="0"/>
                </a:moveTo>
                <a:lnTo>
                  <a:pt x="127246" y="62375"/>
                </a:lnTo>
                <a:lnTo>
                  <a:pt x="0" y="124751"/>
                </a:lnTo>
              </a:path>
            </a:pathLst>
          </a:custGeom>
          <a:ln w="14851">
            <a:solidFill>
              <a:srgbClr val="15294A"/>
            </a:solidFill>
          </a:ln>
        </p:spPr>
        <p:txBody>
          <a:bodyPr wrap="square" lIns="0" tIns="0" rIns="0" bIns="0" rtlCol="0"/>
          <a:p/>
        </p:txBody>
      </p:sp>
      <p:sp>
        <p:nvSpPr>
          <p:cNvPr id="49" name="object 49"/>
          <p:cNvSpPr txBox="1"/>
          <p:nvPr/>
        </p:nvSpPr>
        <p:spPr>
          <a:xfrm>
            <a:off x="2938178" y="4004869"/>
            <a:ext cx="694055" cy="186055"/>
          </a:xfrm>
          <a:prstGeom prst="rect">
            <a:avLst/>
          </a:prstGeom>
        </p:spPr>
        <p:txBody>
          <a:bodyPr vert="horz" wrap="square" lIns="0" tIns="12700" rIns="0" bIns="0" rtlCol="0">
            <a:spAutoFit/>
          </a:bodyPr>
          <a:p>
            <a:pPr marL="12700">
              <a:lnSpc>
                <a:spcPct val="100000"/>
              </a:lnSpc>
              <a:spcBef>
                <a:spcPts val="100"/>
              </a:spcBef>
            </a:pPr>
            <a:r>
              <a:rPr sz="1050" b="1" spc="-345" dirty="0">
                <a:solidFill>
                  <a:srgbClr val="404040"/>
                </a:solidFill>
                <a:latin typeface="Calibri" panose="020F0502020204030204"/>
                <a:cs typeface="Calibri" panose="020F0502020204030204"/>
              </a:rPr>
              <a:t>①</a:t>
            </a:r>
            <a:r>
              <a:rPr sz="1050" b="1" dirty="0">
                <a:solidFill>
                  <a:srgbClr val="404040"/>
                </a:solidFill>
                <a:latin typeface="Microsoft JhengHei" panose="020B0604030504040204" charset="-120"/>
                <a:cs typeface="Microsoft JhengHei" panose="020B0604030504040204" charset="-120"/>
              </a:rPr>
              <a:t>请求支付</a:t>
            </a:r>
            <a:endParaRPr sz="1050">
              <a:latin typeface="Microsoft JhengHei" panose="020B0604030504040204" charset="-120"/>
              <a:cs typeface="Microsoft JhengHei" panose="020B0604030504040204" charset="-120"/>
            </a:endParaRPr>
          </a:p>
        </p:txBody>
      </p:sp>
      <p:sp>
        <p:nvSpPr>
          <p:cNvPr id="50" name="object 50"/>
          <p:cNvSpPr txBox="1"/>
          <p:nvPr/>
        </p:nvSpPr>
        <p:spPr>
          <a:xfrm>
            <a:off x="4719490" y="4012295"/>
            <a:ext cx="1080135" cy="186055"/>
          </a:xfrm>
          <a:prstGeom prst="rect">
            <a:avLst/>
          </a:prstGeom>
        </p:spPr>
        <p:txBody>
          <a:bodyPr vert="horz" wrap="square" lIns="0" tIns="12700" rIns="0" bIns="0" rtlCol="0">
            <a:spAutoFit/>
          </a:bodyPr>
          <a:p>
            <a:pPr marL="12700">
              <a:lnSpc>
                <a:spcPct val="100000"/>
              </a:lnSpc>
              <a:spcBef>
                <a:spcPts val="100"/>
              </a:spcBef>
            </a:pPr>
            <a:r>
              <a:rPr sz="1050" b="1" spc="-345" dirty="0">
                <a:solidFill>
                  <a:srgbClr val="404040"/>
                </a:solidFill>
                <a:latin typeface="Calibri" panose="020F0502020204030204"/>
                <a:cs typeface="Calibri" panose="020F0502020204030204"/>
              </a:rPr>
              <a:t>②</a:t>
            </a:r>
            <a:r>
              <a:rPr sz="1050" b="1" dirty="0">
                <a:solidFill>
                  <a:srgbClr val="FF0000"/>
                </a:solidFill>
                <a:latin typeface="Microsoft JhengHei" panose="020B0604030504040204" charset="-120"/>
                <a:cs typeface="Microsoft JhengHei" panose="020B0604030504040204" charset="-120"/>
              </a:rPr>
              <a:t>协议</a:t>
            </a:r>
            <a:r>
              <a:rPr sz="1050" spc="-85" dirty="0">
                <a:solidFill>
                  <a:srgbClr val="FF0000"/>
                </a:solidFill>
                <a:latin typeface="Lucida Sans"/>
                <a:cs typeface="Lucida Sans"/>
              </a:rPr>
              <a:t>ID</a:t>
            </a:r>
            <a:r>
              <a:rPr sz="1050" b="1" dirty="0">
                <a:solidFill>
                  <a:srgbClr val="FF0000"/>
                </a:solidFill>
                <a:latin typeface="Microsoft JhengHei" panose="020B0604030504040204" charset="-120"/>
                <a:cs typeface="Microsoft JhengHei" panose="020B0604030504040204" charset="-120"/>
              </a:rPr>
              <a:t>请求支付</a:t>
            </a:r>
            <a:endParaRPr sz="1050">
              <a:latin typeface="Microsoft JhengHei" panose="020B0604030504040204" charset="-120"/>
              <a:cs typeface="Microsoft JhengHei" panose="020B0604030504040204" charset="-120"/>
            </a:endParaRPr>
          </a:p>
        </p:txBody>
      </p:sp>
      <p:sp>
        <p:nvSpPr>
          <p:cNvPr id="51" name="object 51"/>
          <p:cNvSpPr txBox="1"/>
          <p:nvPr/>
        </p:nvSpPr>
        <p:spPr>
          <a:xfrm>
            <a:off x="6640031" y="4012295"/>
            <a:ext cx="1214120" cy="186055"/>
          </a:xfrm>
          <a:prstGeom prst="rect">
            <a:avLst/>
          </a:prstGeom>
        </p:spPr>
        <p:txBody>
          <a:bodyPr vert="horz" wrap="square" lIns="0" tIns="12700" rIns="0" bIns="0" rtlCol="0">
            <a:spAutoFit/>
          </a:bodyPr>
          <a:p>
            <a:pPr marL="12700">
              <a:lnSpc>
                <a:spcPct val="100000"/>
              </a:lnSpc>
              <a:spcBef>
                <a:spcPts val="100"/>
              </a:spcBef>
            </a:pPr>
            <a:r>
              <a:rPr sz="1050" b="1" spc="-345" dirty="0">
                <a:solidFill>
                  <a:srgbClr val="404040"/>
                </a:solidFill>
                <a:latin typeface="Calibri" panose="020F0502020204030204"/>
                <a:cs typeface="Calibri" panose="020F0502020204030204"/>
              </a:rPr>
              <a:t>③</a:t>
            </a:r>
            <a:r>
              <a:rPr sz="1050" b="1" dirty="0">
                <a:solidFill>
                  <a:srgbClr val="404040"/>
                </a:solidFill>
                <a:latin typeface="Microsoft JhengHei" panose="020B0604030504040204" charset="-120"/>
                <a:cs typeface="Microsoft JhengHei" panose="020B0604030504040204" charset="-120"/>
              </a:rPr>
              <a:t>传协议</a:t>
            </a:r>
            <a:r>
              <a:rPr sz="1050" spc="-85" dirty="0">
                <a:solidFill>
                  <a:srgbClr val="404040"/>
                </a:solidFill>
                <a:latin typeface="Lucida Sans"/>
                <a:cs typeface="Lucida Sans"/>
              </a:rPr>
              <a:t>ID</a:t>
            </a:r>
            <a:r>
              <a:rPr sz="1050" b="1" dirty="0">
                <a:solidFill>
                  <a:srgbClr val="404040"/>
                </a:solidFill>
                <a:latin typeface="Microsoft JhengHei" panose="020B0604030504040204" charset="-120"/>
                <a:cs typeface="Microsoft JhengHei" panose="020B0604030504040204" charset="-120"/>
              </a:rPr>
              <a:t>请求支付</a:t>
            </a:r>
            <a:endParaRPr sz="1050">
              <a:latin typeface="Microsoft JhengHei" panose="020B0604030504040204" charset="-120"/>
              <a:cs typeface="Microsoft JhengHei" panose="020B0604030504040204" charset="-120"/>
            </a:endParaRPr>
          </a:p>
        </p:txBody>
      </p:sp>
      <p:sp>
        <p:nvSpPr>
          <p:cNvPr id="52" name="object 52"/>
          <p:cNvSpPr/>
          <p:nvPr/>
        </p:nvSpPr>
        <p:spPr>
          <a:xfrm>
            <a:off x="2872026" y="4587918"/>
            <a:ext cx="835660" cy="0"/>
          </a:xfrm>
          <a:custGeom>
            <a:avLst/>
            <a:gdLst/>
            <a:ahLst/>
            <a:cxnLst/>
            <a:rect l="l" t="t" r="r" b="b"/>
            <a:pathLst>
              <a:path w="835660">
                <a:moveTo>
                  <a:pt x="835390" y="0"/>
                </a:moveTo>
                <a:lnTo>
                  <a:pt x="0" y="0"/>
                </a:lnTo>
              </a:path>
            </a:pathLst>
          </a:custGeom>
          <a:ln w="14851">
            <a:solidFill>
              <a:srgbClr val="15294A"/>
            </a:solidFill>
          </a:ln>
        </p:spPr>
        <p:txBody>
          <a:bodyPr wrap="square" lIns="0" tIns="0" rIns="0" bIns="0" rtlCol="0"/>
          <a:p/>
        </p:txBody>
      </p:sp>
      <p:sp>
        <p:nvSpPr>
          <p:cNvPr id="53" name="object 53"/>
          <p:cNvSpPr/>
          <p:nvPr/>
        </p:nvSpPr>
        <p:spPr>
          <a:xfrm>
            <a:off x="2871284" y="4525542"/>
            <a:ext cx="127635" cy="125095"/>
          </a:xfrm>
          <a:custGeom>
            <a:avLst/>
            <a:gdLst/>
            <a:ahLst/>
            <a:cxnLst/>
            <a:rect l="l" t="t" r="r" b="b"/>
            <a:pathLst>
              <a:path w="127635" h="125095">
                <a:moveTo>
                  <a:pt x="127246" y="0"/>
                </a:moveTo>
                <a:lnTo>
                  <a:pt x="0" y="62375"/>
                </a:lnTo>
                <a:lnTo>
                  <a:pt x="127246" y="124751"/>
                </a:lnTo>
              </a:path>
            </a:pathLst>
          </a:custGeom>
          <a:ln w="14851">
            <a:solidFill>
              <a:srgbClr val="15294A"/>
            </a:solidFill>
          </a:ln>
        </p:spPr>
        <p:txBody>
          <a:bodyPr wrap="square" lIns="0" tIns="0" rIns="0" bIns="0" rtlCol="0"/>
          <a:p/>
        </p:txBody>
      </p:sp>
      <p:sp>
        <p:nvSpPr>
          <p:cNvPr id="54" name="object 54"/>
          <p:cNvSpPr/>
          <p:nvPr/>
        </p:nvSpPr>
        <p:spPr>
          <a:xfrm>
            <a:off x="4807608" y="4597946"/>
            <a:ext cx="127635" cy="125095"/>
          </a:xfrm>
          <a:custGeom>
            <a:avLst/>
            <a:gdLst/>
            <a:ahLst/>
            <a:cxnLst/>
            <a:rect l="l" t="t" r="r" b="b"/>
            <a:pathLst>
              <a:path w="127635" h="125095">
                <a:moveTo>
                  <a:pt x="127246" y="0"/>
                </a:moveTo>
                <a:lnTo>
                  <a:pt x="0" y="62375"/>
                </a:lnTo>
                <a:lnTo>
                  <a:pt x="127246" y="124751"/>
                </a:lnTo>
              </a:path>
            </a:pathLst>
          </a:custGeom>
          <a:ln w="14851">
            <a:solidFill>
              <a:srgbClr val="15294A"/>
            </a:solidFill>
          </a:ln>
        </p:spPr>
        <p:txBody>
          <a:bodyPr wrap="square" lIns="0" tIns="0" rIns="0" bIns="0" rtlCol="0"/>
          <a:p/>
        </p:txBody>
      </p:sp>
      <p:sp>
        <p:nvSpPr>
          <p:cNvPr id="55" name="object 55"/>
          <p:cNvSpPr/>
          <p:nvPr/>
        </p:nvSpPr>
        <p:spPr>
          <a:xfrm>
            <a:off x="6755075" y="4630285"/>
            <a:ext cx="127635" cy="125095"/>
          </a:xfrm>
          <a:custGeom>
            <a:avLst/>
            <a:gdLst/>
            <a:ahLst/>
            <a:cxnLst/>
            <a:rect l="l" t="t" r="r" b="b"/>
            <a:pathLst>
              <a:path w="127634" h="125095">
                <a:moveTo>
                  <a:pt x="126900" y="124750"/>
                </a:moveTo>
                <a:lnTo>
                  <a:pt x="0" y="61674"/>
                </a:lnTo>
                <a:lnTo>
                  <a:pt x="127586" y="0"/>
                </a:lnTo>
              </a:path>
            </a:pathLst>
          </a:custGeom>
          <a:ln w="14851">
            <a:solidFill>
              <a:srgbClr val="15294A"/>
            </a:solidFill>
          </a:ln>
        </p:spPr>
        <p:txBody>
          <a:bodyPr wrap="square" lIns="0" tIns="0" rIns="0" bIns="0" rtlCol="0"/>
          <a:p/>
        </p:txBody>
      </p:sp>
      <p:sp>
        <p:nvSpPr>
          <p:cNvPr id="56" name="object 56"/>
          <p:cNvSpPr txBox="1"/>
          <p:nvPr/>
        </p:nvSpPr>
        <p:spPr>
          <a:xfrm>
            <a:off x="6735690" y="4376778"/>
            <a:ext cx="1085850" cy="547370"/>
          </a:xfrm>
          <a:prstGeom prst="rect">
            <a:avLst/>
          </a:prstGeom>
        </p:spPr>
        <p:txBody>
          <a:bodyPr vert="horz" wrap="square" lIns="0" tIns="85090" rIns="0" bIns="0" rtlCol="0">
            <a:spAutoFit/>
          </a:bodyPr>
          <a:p>
            <a:pPr marL="12700">
              <a:lnSpc>
                <a:spcPct val="100000"/>
              </a:lnSpc>
              <a:spcBef>
                <a:spcPts val="670"/>
              </a:spcBef>
              <a:tabLst>
                <a:tab pos="1072515" algn="l"/>
              </a:tabLst>
            </a:pPr>
            <a:r>
              <a:rPr sz="1600" b="1" u="heavy" spc="0" dirty="0">
                <a:solidFill>
                  <a:srgbClr val="F19A25"/>
                </a:solidFill>
                <a:latin typeface="Times New Roman" panose="02020603050405020304"/>
                <a:cs typeface="Times New Roman" panose="02020603050405020304"/>
              </a:rPr>
              <a:t> 	</a:t>
            </a:r>
            <a:endParaRPr sz="1600">
              <a:latin typeface="Times New Roman" panose="02020603050405020304"/>
              <a:cs typeface="Times New Roman" panose="02020603050405020304"/>
            </a:endParaRPr>
          </a:p>
          <a:p>
            <a:pPr marL="19050">
              <a:lnSpc>
                <a:spcPct val="100000"/>
              </a:lnSpc>
              <a:spcBef>
                <a:spcPts val="350"/>
              </a:spcBef>
            </a:pPr>
            <a:r>
              <a:rPr sz="1050" b="1" spc="-345" dirty="0">
                <a:solidFill>
                  <a:srgbClr val="404040"/>
                </a:solidFill>
                <a:latin typeface="Calibri" panose="020F0502020204030204"/>
                <a:cs typeface="Calibri" panose="020F0502020204030204"/>
              </a:rPr>
              <a:t>⑤</a:t>
            </a:r>
            <a:r>
              <a:rPr sz="1050" b="1" dirty="0">
                <a:solidFill>
                  <a:srgbClr val="404040"/>
                </a:solidFill>
                <a:latin typeface="Microsoft JhengHei" panose="020B0604030504040204" charset="-120"/>
                <a:cs typeface="Microsoft JhengHei" panose="020B0604030504040204" charset="-120"/>
              </a:rPr>
              <a:t>返回支付结果</a:t>
            </a:r>
            <a:endParaRPr sz="1050">
              <a:latin typeface="Microsoft JhengHei" panose="020B0604030504040204" charset="-120"/>
              <a:cs typeface="Microsoft JhengHei" panose="020B0604030504040204" charset="-120"/>
            </a:endParaRPr>
          </a:p>
        </p:txBody>
      </p:sp>
      <p:sp>
        <p:nvSpPr>
          <p:cNvPr id="57" name="object 57"/>
          <p:cNvSpPr txBox="1"/>
          <p:nvPr/>
        </p:nvSpPr>
        <p:spPr>
          <a:xfrm>
            <a:off x="4795651" y="4411433"/>
            <a:ext cx="1005840" cy="490855"/>
          </a:xfrm>
          <a:prstGeom prst="rect">
            <a:avLst/>
          </a:prstGeom>
        </p:spPr>
        <p:txBody>
          <a:bodyPr vert="horz" wrap="square" lIns="0" tIns="50800" rIns="0" bIns="0" rtlCol="0">
            <a:spAutoFit/>
          </a:bodyPr>
          <a:p>
            <a:pPr marL="12700">
              <a:lnSpc>
                <a:spcPct val="100000"/>
              </a:lnSpc>
              <a:spcBef>
                <a:spcPts val="400"/>
              </a:spcBef>
              <a:tabLst>
                <a:tab pos="992505" algn="l"/>
              </a:tabLst>
            </a:pPr>
            <a:r>
              <a:rPr sz="1600" b="1" u="heavy" spc="0" dirty="0">
                <a:solidFill>
                  <a:srgbClr val="F19A25"/>
                </a:solidFill>
                <a:latin typeface="Times New Roman" panose="02020603050405020304"/>
                <a:cs typeface="Times New Roman" panose="02020603050405020304"/>
              </a:rPr>
              <a:t> 	</a:t>
            </a:r>
            <a:endParaRPr sz="1600">
              <a:latin typeface="Times New Roman" panose="02020603050405020304"/>
              <a:cs typeface="Times New Roman" panose="02020603050405020304"/>
            </a:endParaRPr>
          </a:p>
          <a:p>
            <a:pPr marL="40005">
              <a:lnSpc>
                <a:spcPct val="100000"/>
              </a:lnSpc>
              <a:spcBef>
                <a:spcPts val="175"/>
              </a:spcBef>
            </a:pPr>
            <a:r>
              <a:rPr sz="1050" b="1" spc="-345" dirty="0">
                <a:solidFill>
                  <a:srgbClr val="404040"/>
                </a:solidFill>
                <a:latin typeface="Calibri" panose="020F0502020204030204"/>
                <a:cs typeface="Calibri" panose="020F0502020204030204"/>
              </a:rPr>
              <a:t>⑥</a:t>
            </a:r>
            <a:r>
              <a:rPr sz="1050" b="1" dirty="0">
                <a:solidFill>
                  <a:srgbClr val="404040"/>
                </a:solidFill>
                <a:latin typeface="Microsoft JhengHei" panose="020B0604030504040204" charset="-120"/>
                <a:cs typeface="Microsoft JhengHei" panose="020B0604030504040204" charset="-120"/>
              </a:rPr>
              <a:t>返回支付结果</a:t>
            </a:r>
            <a:endParaRPr sz="1050">
              <a:latin typeface="Microsoft JhengHei" panose="020B0604030504040204" charset="-120"/>
              <a:cs typeface="Microsoft JhengHei" panose="020B0604030504040204" charset="-120"/>
            </a:endParaRPr>
          </a:p>
        </p:txBody>
      </p:sp>
      <p:sp>
        <p:nvSpPr>
          <p:cNvPr id="58" name="object 58"/>
          <p:cNvSpPr txBox="1"/>
          <p:nvPr/>
        </p:nvSpPr>
        <p:spPr>
          <a:xfrm>
            <a:off x="2837004" y="4686202"/>
            <a:ext cx="961390" cy="186055"/>
          </a:xfrm>
          <a:prstGeom prst="rect">
            <a:avLst/>
          </a:prstGeom>
        </p:spPr>
        <p:txBody>
          <a:bodyPr vert="horz" wrap="square" lIns="0" tIns="12700" rIns="0" bIns="0" rtlCol="0">
            <a:spAutoFit/>
          </a:bodyPr>
          <a:p>
            <a:pPr marL="12700">
              <a:lnSpc>
                <a:spcPct val="100000"/>
              </a:lnSpc>
              <a:spcBef>
                <a:spcPts val="100"/>
              </a:spcBef>
            </a:pPr>
            <a:r>
              <a:rPr sz="1050" b="1" spc="-345" dirty="0">
                <a:solidFill>
                  <a:srgbClr val="404040"/>
                </a:solidFill>
                <a:latin typeface="Calibri" panose="020F0502020204030204"/>
                <a:cs typeface="Calibri" panose="020F0502020204030204"/>
              </a:rPr>
              <a:t>⑦</a:t>
            </a:r>
            <a:r>
              <a:rPr sz="1050" b="1" dirty="0">
                <a:solidFill>
                  <a:srgbClr val="404040"/>
                </a:solidFill>
                <a:latin typeface="Microsoft JhengHei" panose="020B0604030504040204" charset="-120"/>
                <a:cs typeface="Microsoft JhengHei" panose="020B0604030504040204" charset="-120"/>
              </a:rPr>
              <a:t>返回支付结果</a:t>
            </a:r>
            <a:endParaRPr sz="1050">
              <a:latin typeface="Microsoft JhengHei" panose="020B0604030504040204" charset="-120"/>
              <a:cs typeface="Microsoft JhengHei" panose="020B0604030504040204" charset="-120"/>
            </a:endParaRPr>
          </a:p>
        </p:txBody>
      </p:sp>
      <p:sp>
        <p:nvSpPr>
          <p:cNvPr id="59" name="object 59"/>
          <p:cNvSpPr txBox="1"/>
          <p:nvPr/>
        </p:nvSpPr>
        <p:spPr>
          <a:xfrm>
            <a:off x="9182507" y="4307478"/>
            <a:ext cx="694055" cy="186055"/>
          </a:xfrm>
          <a:prstGeom prst="rect">
            <a:avLst/>
          </a:prstGeom>
        </p:spPr>
        <p:txBody>
          <a:bodyPr vert="horz" wrap="square" lIns="0" tIns="12700" rIns="0" bIns="0" rtlCol="0">
            <a:spAutoFit/>
          </a:bodyPr>
          <a:p>
            <a:pPr marL="12700">
              <a:lnSpc>
                <a:spcPct val="100000"/>
              </a:lnSpc>
              <a:spcBef>
                <a:spcPts val="100"/>
              </a:spcBef>
            </a:pPr>
            <a:r>
              <a:rPr sz="1050" b="1" spc="-345" dirty="0">
                <a:solidFill>
                  <a:srgbClr val="404040"/>
                </a:solidFill>
                <a:latin typeface="Calibri" panose="020F0502020204030204"/>
                <a:cs typeface="Calibri" panose="020F0502020204030204"/>
              </a:rPr>
              <a:t>④</a:t>
            </a:r>
            <a:r>
              <a:rPr sz="1050" b="1" dirty="0">
                <a:solidFill>
                  <a:srgbClr val="404040"/>
                </a:solidFill>
                <a:latin typeface="Microsoft JhengHei" panose="020B0604030504040204" charset="-120"/>
                <a:cs typeface="Microsoft JhengHei" panose="020B0604030504040204" charset="-120"/>
              </a:rPr>
              <a:t>发起扣款</a:t>
            </a:r>
            <a:endParaRPr sz="1050">
              <a:latin typeface="Microsoft JhengHei" panose="020B0604030504040204" charset="-120"/>
              <a:cs typeface="Microsoft JhengHei" panose="020B0604030504040204" charset="-120"/>
            </a:endParaRPr>
          </a:p>
        </p:txBody>
      </p:sp>
      <p:sp>
        <p:nvSpPr>
          <p:cNvPr id="60" name="object 60"/>
          <p:cNvSpPr/>
          <p:nvPr/>
        </p:nvSpPr>
        <p:spPr>
          <a:xfrm>
            <a:off x="8680968" y="4799558"/>
            <a:ext cx="308610" cy="3810"/>
          </a:xfrm>
          <a:custGeom>
            <a:avLst/>
            <a:gdLst/>
            <a:ahLst/>
            <a:cxnLst/>
            <a:rect l="l" t="t" r="r" b="b"/>
            <a:pathLst>
              <a:path w="308609" h="3810">
                <a:moveTo>
                  <a:pt x="308166" y="0"/>
                </a:moveTo>
                <a:lnTo>
                  <a:pt x="0" y="3542"/>
                </a:lnTo>
              </a:path>
            </a:pathLst>
          </a:custGeom>
          <a:ln w="14851">
            <a:solidFill>
              <a:srgbClr val="15294A"/>
            </a:solidFill>
          </a:ln>
        </p:spPr>
        <p:txBody>
          <a:bodyPr wrap="square" lIns="0" tIns="0" rIns="0" bIns="0" rtlCol="0"/>
          <a:p/>
        </p:txBody>
      </p:sp>
      <p:sp>
        <p:nvSpPr>
          <p:cNvPr id="61" name="object 61"/>
          <p:cNvSpPr/>
          <p:nvPr/>
        </p:nvSpPr>
        <p:spPr>
          <a:xfrm>
            <a:off x="8680225" y="4739275"/>
            <a:ext cx="128270" cy="125095"/>
          </a:xfrm>
          <a:custGeom>
            <a:avLst/>
            <a:gdLst/>
            <a:ahLst/>
            <a:cxnLst/>
            <a:rect l="l" t="t" r="r" b="b"/>
            <a:pathLst>
              <a:path w="128270" h="125095">
                <a:moveTo>
                  <a:pt x="126521" y="0"/>
                </a:moveTo>
                <a:lnTo>
                  <a:pt x="0" y="63834"/>
                </a:lnTo>
                <a:lnTo>
                  <a:pt x="127955" y="124742"/>
                </a:lnTo>
              </a:path>
            </a:pathLst>
          </a:custGeom>
          <a:ln w="14851">
            <a:solidFill>
              <a:srgbClr val="15294A"/>
            </a:solidFill>
          </a:ln>
        </p:spPr>
        <p:txBody>
          <a:bodyPr wrap="square" lIns="0" tIns="0" rIns="0" bIns="0" rtlCol="0"/>
          <a:p/>
        </p:txBody>
      </p:sp>
      <p:sp>
        <p:nvSpPr>
          <p:cNvPr id="62" name="object 62"/>
          <p:cNvSpPr/>
          <p:nvPr/>
        </p:nvSpPr>
        <p:spPr>
          <a:xfrm>
            <a:off x="8680960" y="4173919"/>
            <a:ext cx="323215" cy="629920"/>
          </a:xfrm>
          <a:custGeom>
            <a:avLst/>
            <a:gdLst/>
            <a:ahLst/>
            <a:cxnLst/>
            <a:rect l="l" t="t" r="r" b="b"/>
            <a:pathLst>
              <a:path w="323215" h="629920">
                <a:moveTo>
                  <a:pt x="0" y="0"/>
                </a:moveTo>
                <a:lnTo>
                  <a:pt x="0" y="13694"/>
                </a:lnTo>
                <a:lnTo>
                  <a:pt x="323017" y="13694"/>
                </a:lnTo>
                <a:lnTo>
                  <a:pt x="323017" y="629325"/>
                </a:lnTo>
              </a:path>
            </a:pathLst>
          </a:custGeom>
          <a:ln w="14851">
            <a:solidFill>
              <a:srgbClr val="15294A"/>
            </a:solidFill>
          </a:ln>
        </p:spPr>
        <p:txBody>
          <a:bodyPr wrap="square" lIns="0" tIns="0" rIns="0" bIns="0" rtlCol="0"/>
          <a:p/>
        </p:txBody>
      </p:sp>
      <p:sp>
        <p:nvSpPr>
          <p:cNvPr id="63" name="object 63"/>
          <p:cNvSpPr/>
          <p:nvPr/>
        </p:nvSpPr>
        <p:spPr>
          <a:xfrm>
            <a:off x="2047711" y="4077383"/>
            <a:ext cx="764875" cy="764875"/>
          </a:xfrm>
          <a:prstGeom prst="rect">
            <a:avLst/>
          </a:prstGeom>
          <a:blipFill>
            <a:blip r:embed="rId1" cstate="print"/>
            <a:stretch>
              <a:fillRect/>
            </a:stretch>
          </a:blipFill>
        </p:spPr>
        <p:txBody>
          <a:bodyPr wrap="square" lIns="0" tIns="0" rIns="0" bIns="0" rtlCol="0"/>
          <a:p/>
        </p:txBody>
      </p:sp>
      <p:sp>
        <p:nvSpPr>
          <p:cNvPr id="64" name="object 64"/>
          <p:cNvSpPr/>
          <p:nvPr/>
        </p:nvSpPr>
        <p:spPr>
          <a:xfrm>
            <a:off x="3841083" y="4045823"/>
            <a:ext cx="839134" cy="857699"/>
          </a:xfrm>
          <a:prstGeom prst="rect">
            <a:avLst/>
          </a:prstGeom>
          <a:blipFill>
            <a:blip r:embed="rId2" cstate="print"/>
            <a:stretch>
              <a:fillRect/>
            </a:stretch>
          </a:blipFill>
        </p:spPr>
        <p:txBody>
          <a:bodyPr wrap="square" lIns="0" tIns="0" rIns="0" bIns="0" rtlCol="0"/>
          <a:p/>
        </p:txBody>
      </p:sp>
      <p:sp>
        <p:nvSpPr>
          <p:cNvPr id="65" name="object 65"/>
          <p:cNvSpPr/>
          <p:nvPr/>
        </p:nvSpPr>
        <p:spPr>
          <a:xfrm>
            <a:off x="7927225" y="4155356"/>
            <a:ext cx="759305" cy="612642"/>
          </a:xfrm>
          <a:prstGeom prst="rect">
            <a:avLst/>
          </a:prstGeom>
          <a:blipFill>
            <a:blip r:embed="rId3" cstate="print"/>
            <a:stretch>
              <a:fillRect/>
            </a:stretch>
          </a:blipFill>
        </p:spPr>
        <p:txBody>
          <a:bodyPr wrap="square" lIns="0" tIns="0" rIns="0" bIns="0" rtlCol="0"/>
          <a:p/>
        </p:txBody>
      </p:sp>
      <p:sp>
        <p:nvSpPr>
          <p:cNvPr id="67" name="object 67"/>
          <p:cNvSpPr txBox="1"/>
          <p:nvPr/>
        </p:nvSpPr>
        <p:spPr>
          <a:xfrm>
            <a:off x="2249435" y="1821669"/>
            <a:ext cx="560070" cy="203835"/>
          </a:xfrm>
          <a:prstGeom prst="rect">
            <a:avLst/>
          </a:prstGeom>
        </p:spPr>
        <p:txBody>
          <a:bodyPr vert="horz" wrap="square" lIns="0" tIns="15240" rIns="0" bIns="0" rtlCol="0">
            <a:spAutoFit/>
          </a:bodyPr>
          <a:p>
            <a:pPr marL="12700">
              <a:lnSpc>
                <a:spcPct val="100000"/>
              </a:lnSpc>
              <a:spcBef>
                <a:spcPts val="120"/>
              </a:spcBef>
            </a:pPr>
            <a:r>
              <a:rPr sz="1150" spc="15" dirty="0">
                <a:latin typeface="Lucida Sans"/>
                <a:cs typeface="Lucida Sans"/>
              </a:rPr>
              <a:t>A</a:t>
            </a:r>
            <a:r>
              <a:rPr sz="1150" spc="60" dirty="0">
                <a:latin typeface="Lucida Sans"/>
                <a:cs typeface="Lucida Sans"/>
              </a:rPr>
              <a:t>P</a:t>
            </a:r>
            <a:r>
              <a:rPr sz="1150" spc="10" dirty="0">
                <a:latin typeface="Lucida Sans"/>
                <a:cs typeface="Lucida Sans"/>
              </a:rPr>
              <a:t>I</a:t>
            </a:r>
            <a:r>
              <a:rPr sz="1150" b="1" spc="10" dirty="0">
                <a:latin typeface="Microsoft JhengHei" panose="020B0604030504040204" charset="-120"/>
                <a:cs typeface="Microsoft JhengHei" panose="020B0604030504040204" charset="-120"/>
              </a:rPr>
              <a:t>交互</a:t>
            </a:r>
            <a:endParaRPr sz="1150">
              <a:latin typeface="Microsoft JhengHei" panose="020B0604030504040204" charset="-120"/>
              <a:cs typeface="Microsoft JhengHei" panose="020B0604030504040204" charset="-120"/>
            </a:endParaRPr>
          </a:p>
        </p:txBody>
      </p:sp>
      <p:sp>
        <p:nvSpPr>
          <p:cNvPr id="68" name="object 68"/>
          <p:cNvSpPr txBox="1"/>
          <p:nvPr/>
        </p:nvSpPr>
        <p:spPr>
          <a:xfrm>
            <a:off x="567690" y="1390015"/>
            <a:ext cx="1295400" cy="262890"/>
          </a:xfrm>
          <a:prstGeom prst="rect">
            <a:avLst/>
          </a:prstGeom>
        </p:spPr>
        <p:txBody>
          <a:bodyPr vert="horz" wrap="square" lIns="0" tIns="17145" rIns="0" bIns="0" rtlCol="0">
            <a:spAutoFit/>
          </a:bodyPr>
          <a:p>
            <a:pPr marL="12700">
              <a:lnSpc>
                <a:spcPct val="100000"/>
              </a:lnSpc>
              <a:spcBef>
                <a:spcPts val="135"/>
              </a:spcBef>
            </a:pPr>
            <a:r>
              <a:rPr sz="1600" b="1" spc="30" dirty="0">
                <a:solidFill>
                  <a:srgbClr val="404040"/>
                </a:solidFill>
                <a:latin typeface="Microsoft JhengHei" panose="020B0604030504040204" charset="-120"/>
                <a:cs typeface="Microsoft JhengHei" panose="020B0604030504040204" charset="-120"/>
              </a:rPr>
              <a:t>对接方式：</a:t>
            </a:r>
            <a:endParaRPr sz="1600">
              <a:latin typeface="Microsoft JhengHei" panose="020B0604030504040204" charset="-120"/>
              <a:cs typeface="Microsoft JhengHei" panose="020B0604030504040204" charset="-120"/>
            </a:endParaRPr>
          </a:p>
        </p:txBody>
      </p:sp>
      <p:sp>
        <p:nvSpPr>
          <p:cNvPr id="70" name="object 70"/>
          <p:cNvSpPr txBox="1"/>
          <p:nvPr/>
        </p:nvSpPr>
        <p:spPr>
          <a:xfrm>
            <a:off x="3406149" y="1416918"/>
            <a:ext cx="5074920" cy="221615"/>
          </a:xfrm>
          <a:prstGeom prst="rect">
            <a:avLst/>
          </a:prstGeom>
        </p:spPr>
        <p:txBody>
          <a:bodyPr vert="horz" wrap="square" lIns="0" tIns="17145" rIns="0" bIns="0" rtlCol="0">
            <a:spAutoFit/>
          </a:bodyPr>
          <a:p>
            <a:pPr marL="12700">
              <a:lnSpc>
                <a:spcPct val="100000"/>
              </a:lnSpc>
              <a:spcBef>
                <a:spcPts val="135"/>
              </a:spcBef>
            </a:pPr>
            <a:r>
              <a:rPr sz="1250" spc="30" dirty="0">
                <a:latin typeface="PMingLiU"/>
                <a:cs typeface="PMingLiU"/>
              </a:rPr>
              <a:t>一期支持</a:t>
            </a:r>
            <a:r>
              <a:rPr sz="1250" spc="15" dirty="0">
                <a:latin typeface="Lucida Sans"/>
                <a:cs typeface="Lucida Sans"/>
              </a:rPr>
              <a:t>API</a:t>
            </a:r>
            <a:r>
              <a:rPr sz="1250" spc="30" dirty="0">
                <a:latin typeface="PMingLiU"/>
                <a:cs typeface="PMingLiU"/>
              </a:rPr>
              <a:t>模式，后期逐渐开放</a:t>
            </a:r>
            <a:r>
              <a:rPr sz="1250" spc="0" dirty="0">
                <a:latin typeface="Lucida Sans"/>
                <a:cs typeface="Lucida Sans"/>
              </a:rPr>
              <a:t>SDK</a:t>
            </a:r>
            <a:r>
              <a:rPr sz="1250" spc="30" dirty="0">
                <a:latin typeface="PMingLiU"/>
                <a:cs typeface="PMingLiU"/>
              </a:rPr>
              <a:t>、</a:t>
            </a:r>
            <a:r>
              <a:rPr sz="1250" spc="50" dirty="0">
                <a:latin typeface="Lucida Sans"/>
                <a:cs typeface="Lucida Sans"/>
              </a:rPr>
              <a:t>WAP</a:t>
            </a:r>
            <a:r>
              <a:rPr sz="1250" spc="30" dirty="0">
                <a:latin typeface="PMingLiU"/>
                <a:cs typeface="PMingLiU"/>
              </a:rPr>
              <a:t>、</a:t>
            </a:r>
            <a:r>
              <a:rPr sz="1250" spc="30" dirty="0">
                <a:latin typeface="Lucida Sans"/>
                <a:cs typeface="Lucida Sans"/>
              </a:rPr>
              <a:t>PC</a:t>
            </a:r>
            <a:r>
              <a:rPr sz="1250" spc="30" dirty="0">
                <a:latin typeface="PMingLiU"/>
                <a:cs typeface="PMingLiU"/>
              </a:rPr>
              <a:t>产品，供商户使用。</a:t>
            </a:r>
            <a:endParaRPr sz="1250">
              <a:latin typeface="PMingLiU"/>
              <a:cs typeface="PMingLiU"/>
            </a:endParaRPr>
          </a:p>
        </p:txBody>
      </p:sp>
      <p:sp>
        <p:nvSpPr>
          <p:cNvPr id="2" name="文本框 1"/>
          <p:cNvSpPr txBox="1"/>
          <p:nvPr/>
        </p:nvSpPr>
        <p:spPr>
          <a:xfrm>
            <a:off x="466725" y="295910"/>
            <a:ext cx="3970020" cy="368300"/>
          </a:xfrm>
          <a:prstGeom prst="rect">
            <a:avLst/>
          </a:prstGeom>
          <a:noFill/>
        </p:spPr>
        <p:txBody>
          <a:bodyPr wrap="square" rtlCol="0">
            <a:spAutoFit/>
          </a:bodyPr>
          <a:p>
            <a:r>
              <a:rPr lang="zh-CN" altLang="en-US"/>
              <a:t>协议支付交互流程</a:t>
            </a:r>
            <a:endParaRPr lang="zh-CN" altLang="en-US"/>
          </a:p>
        </p:txBody>
      </p:sp>
      <p:sp>
        <p:nvSpPr>
          <p:cNvPr id="3" name="文本框 2"/>
          <p:cNvSpPr txBox="1"/>
          <p:nvPr/>
        </p:nvSpPr>
        <p:spPr>
          <a:xfrm>
            <a:off x="5958840" y="2645410"/>
            <a:ext cx="681355" cy="645160"/>
          </a:xfrm>
          <a:prstGeom prst="rect">
            <a:avLst/>
          </a:prstGeom>
          <a:noFill/>
        </p:spPr>
        <p:txBody>
          <a:bodyPr wrap="square" rtlCol="0">
            <a:spAutoFit/>
          </a:bodyPr>
          <a:p>
            <a:r>
              <a:rPr lang="zh-CN" altLang="en-US"/>
              <a:t>支付公司</a:t>
            </a:r>
            <a:endParaRPr lang="zh-CN" altLang="en-US"/>
          </a:p>
        </p:txBody>
      </p:sp>
      <p:sp>
        <p:nvSpPr>
          <p:cNvPr id="4" name="文本框 3"/>
          <p:cNvSpPr txBox="1"/>
          <p:nvPr/>
        </p:nvSpPr>
        <p:spPr>
          <a:xfrm>
            <a:off x="5948045" y="4113530"/>
            <a:ext cx="692150" cy="645160"/>
          </a:xfrm>
          <a:prstGeom prst="rect">
            <a:avLst/>
          </a:prstGeom>
          <a:noFill/>
        </p:spPr>
        <p:txBody>
          <a:bodyPr wrap="square" rtlCol="0">
            <a:spAutoFit/>
          </a:bodyPr>
          <a:p>
            <a:r>
              <a:rPr lang="zh-CN" altLang="en-US"/>
              <a:t>支付公司</a:t>
            </a:r>
            <a:endParaRPr lang="zh-CN" altLang="en-US"/>
          </a:p>
        </p:txBody>
      </p:sp>
    </p:spTree>
    <p:custDataLst>
      <p:tags r:id="rId4"/>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bwMode="auto">
          <a:xfrm>
            <a:off x="2927985" y="2660650"/>
            <a:ext cx="8341360" cy="105600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oAutofit/>
          </a:bodyPr>
          <a:lstStyle/>
          <a:p>
            <a:pPr eaLnBrk="1" hangingPunct="1"/>
            <a:r>
              <a:rPr lang="zh-CN" altLang="en-US" sz="5335" dirty="0">
                <a:solidFill>
                  <a:srgbClr val="00B0F0"/>
                </a:solidFill>
                <a:latin typeface="微软雅黑" panose="020B0503020204020204" charset="-122"/>
                <a:ea typeface="微软雅黑" panose="020B0503020204020204" charset="-122"/>
              </a:rPr>
              <a:t>  快捷支付与协议支付</a:t>
            </a:r>
            <a:endParaRPr lang="zh-CN" altLang="en-US" sz="5335" dirty="0">
              <a:solidFill>
                <a:srgbClr val="00B0F0"/>
              </a:solidFill>
              <a:latin typeface="微软雅黑" panose="020B0503020204020204" charset="-122"/>
              <a:ea typeface="微软雅黑" panose="020B0503020204020204" charset="-122"/>
            </a:endParaRPr>
          </a:p>
        </p:txBody>
      </p:sp>
      <p:sp>
        <p:nvSpPr>
          <p:cNvPr id="3" name="流程图: 延期 2"/>
          <p:cNvSpPr/>
          <p:nvPr/>
        </p:nvSpPr>
        <p:spPr>
          <a:xfrm rot="5400000">
            <a:off x="-165785" y="884237"/>
            <a:ext cx="3621016" cy="1606048"/>
          </a:xfrm>
          <a:prstGeom prst="flowChartDela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p>
        </p:txBody>
      </p:sp>
      <p:sp>
        <p:nvSpPr>
          <p:cNvPr id="4" name="文本框 3"/>
          <p:cNvSpPr txBox="1"/>
          <p:nvPr/>
        </p:nvSpPr>
        <p:spPr>
          <a:xfrm>
            <a:off x="1103655" y="1412861"/>
            <a:ext cx="1248085" cy="1445260"/>
          </a:xfrm>
          <a:prstGeom prst="rect">
            <a:avLst/>
          </a:prstGeom>
          <a:noFill/>
        </p:spPr>
        <p:txBody>
          <a:bodyPr wrap="square" rtlCol="0">
            <a:spAutoFit/>
          </a:bodyPr>
          <a:lstStyle/>
          <a:p>
            <a:r>
              <a:rPr lang="en-US" altLang="zh-CN" sz="2400" dirty="0"/>
              <a:t>  </a:t>
            </a:r>
            <a:r>
              <a:rPr lang="en-US" altLang="zh-CN" sz="6400" dirty="0" smtClean="0">
                <a:solidFill>
                  <a:schemeClr val="bg1"/>
                </a:solidFill>
              </a:rPr>
              <a:t>04</a:t>
            </a:r>
            <a:endParaRPr lang="zh-CN" altLang="en-US" sz="6400" dirty="0">
              <a:solidFill>
                <a:schemeClr val="bg1"/>
              </a:solidFill>
            </a:endParaRPr>
          </a:p>
        </p:txBody>
      </p:sp>
    </p:spTree>
    <p:custDataLst>
      <p:tags r:id="rId1"/>
    </p:custDataLst>
  </p:cSld>
  <p:clrMapOvr>
    <a:masterClrMapping/>
  </p:clrMapOvr>
  <p:transition advTm="1021"/>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nvSpPr>
        <p:spPr>
          <a:xfrm>
            <a:off x="1233914" y="384655"/>
            <a:ext cx="1356360" cy="410210"/>
          </a:xfrm>
          <a:prstGeom prst="rect">
            <a:avLst/>
          </a:prstGeom>
        </p:spPr>
        <p:txBody>
          <a:bodyPr wrap="none" lIns="0" tIns="0" rIns="0" bIns="0" anchor="ctr">
            <a:spAutoFit/>
          </a:bodyPr>
          <a:lstStyle>
            <a:defPPr>
              <a:defRPr lang="zh-CN"/>
            </a:defPPr>
            <a:lvl1pPr marR="0" lvl="0" indent="0" algn="ctr" fontAlgn="auto">
              <a:lnSpc>
                <a:spcPct val="100000"/>
              </a:lnSpc>
              <a:spcBef>
                <a:spcPct val="20000"/>
              </a:spcBef>
              <a:spcAft>
                <a:spcPts val="0"/>
              </a:spcAft>
              <a:buClrTx/>
              <a:buSzTx/>
              <a:buFont typeface="Arial" panose="020B0604020202020204" pitchFamily="34" charset="0"/>
              <a:buNone/>
              <a:defRPr sz="5400" b="1" baseline="0">
                <a:solidFill>
                  <a:srgbClr val="F8D35E"/>
                </a:solidFill>
              </a:defRPr>
            </a:lvl1pPr>
            <a:lvl2pPr indent="0">
              <a:buNone/>
              <a:defRPr sz="1200"/>
            </a:lvl2pPr>
            <a:lvl3pPr indent="0">
              <a:buNone/>
              <a:defRPr sz="1000"/>
            </a:lvl3pPr>
            <a:lvl4pPr indent="0">
              <a:buNone/>
              <a:defRPr sz="900"/>
            </a:lvl4pPr>
            <a:lvl5pPr indent="0">
              <a:buNone/>
              <a:defRPr sz="900"/>
            </a:lvl5pPr>
            <a:lvl6pPr indent="0">
              <a:buNone/>
              <a:defRPr sz="900"/>
            </a:lvl6pPr>
            <a:lvl7pPr indent="0">
              <a:buNone/>
              <a:defRPr sz="900"/>
            </a:lvl7pPr>
            <a:lvl8pPr indent="0">
              <a:buNone/>
              <a:defRPr sz="900"/>
            </a:lvl8pPr>
            <a:lvl9pPr indent="0">
              <a:buNone/>
              <a:defRPr sz="900"/>
            </a:lvl9pPr>
          </a:lstStyle>
          <a:p>
            <a:r>
              <a:rPr lang="zh-CN" altLang="en-US" sz="2670" dirty="0">
                <a:solidFill>
                  <a:srgbClr val="00B0F0"/>
                </a:solidFill>
                <a:latin typeface="微软雅黑" panose="020B0503020204020204" charset="-122"/>
                <a:ea typeface="微软雅黑" panose="020B0503020204020204" charset="-122"/>
                <a:cs typeface="Arial" panose="020B0604020202020204" pitchFamily="34" charset="0"/>
              </a:rPr>
              <a:t>快捷支付</a:t>
            </a:r>
            <a:endParaRPr lang="zh-CN" altLang="en-US" sz="2670" dirty="0">
              <a:solidFill>
                <a:srgbClr val="00B0F0"/>
              </a:solidFill>
              <a:latin typeface="微软雅黑" panose="020B0503020204020204" charset="-122"/>
              <a:ea typeface="微软雅黑" panose="020B0503020204020204" charset="-122"/>
              <a:cs typeface="Arial" panose="020B0604020202020204" pitchFamily="34" charset="0"/>
            </a:endParaRPr>
          </a:p>
        </p:txBody>
      </p:sp>
      <p:sp>
        <p:nvSpPr>
          <p:cNvPr id="15" name="圆角矩形 14"/>
          <p:cNvSpPr/>
          <p:nvPr/>
        </p:nvSpPr>
        <p:spPr>
          <a:xfrm>
            <a:off x="2598180" y="1610463"/>
            <a:ext cx="2421766" cy="414925"/>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latin typeface="微软雅黑" panose="020B0503020204020204" charset="-122"/>
                <a:ea typeface="微软雅黑" panose="020B0503020204020204" charset="-122"/>
              </a:rPr>
              <a:t>银联标准快捷</a:t>
            </a:r>
            <a:endParaRPr lang="zh-CN" altLang="en-US" sz="2400" dirty="0">
              <a:latin typeface="微软雅黑" panose="020B0503020204020204" charset="-122"/>
              <a:ea typeface="微软雅黑" panose="020B0503020204020204" charset="-122"/>
            </a:endParaRPr>
          </a:p>
        </p:txBody>
      </p:sp>
      <p:sp>
        <p:nvSpPr>
          <p:cNvPr id="17" name="圆角矩形 16"/>
          <p:cNvSpPr/>
          <p:nvPr/>
        </p:nvSpPr>
        <p:spPr>
          <a:xfrm>
            <a:off x="8354545" y="1610463"/>
            <a:ext cx="2421766" cy="414925"/>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latin typeface="微软雅黑" panose="020B0503020204020204" charset="-122"/>
                <a:ea typeface="微软雅黑" panose="020B0503020204020204" charset="-122"/>
              </a:rPr>
              <a:t>积分无积分快捷</a:t>
            </a:r>
            <a:endParaRPr lang="zh-CN" altLang="en-US" sz="2400" dirty="0">
              <a:latin typeface="微软雅黑" panose="020B0503020204020204" charset="-122"/>
              <a:ea typeface="微软雅黑" panose="020B0503020204020204" charset="-122"/>
            </a:endParaRPr>
          </a:p>
        </p:txBody>
      </p:sp>
      <p:sp>
        <p:nvSpPr>
          <p:cNvPr id="18" name="圆角矩形 17"/>
          <p:cNvSpPr/>
          <p:nvPr/>
        </p:nvSpPr>
        <p:spPr>
          <a:xfrm>
            <a:off x="7726457" y="2452069"/>
            <a:ext cx="3537666" cy="2763095"/>
          </a:xfrm>
          <a:prstGeom prst="roundRect">
            <a:avLst/>
          </a:prstGeom>
          <a:solidFill>
            <a:schemeClr val="bg1"/>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47A3DA"/>
                </a:solidFill>
              </a:rPr>
              <a:t>公缴费渠道，价格波动大，成本极低，多用于信用卡代偿，可以做到实时结算。</a:t>
            </a:r>
            <a:endParaRPr lang="zh-CN" altLang="en-US" dirty="0">
              <a:solidFill>
                <a:srgbClr val="47A3DA"/>
              </a:solidFill>
            </a:endParaRPr>
          </a:p>
        </p:txBody>
      </p:sp>
      <p:sp>
        <p:nvSpPr>
          <p:cNvPr id="2" name="文本框 1"/>
          <p:cNvSpPr txBox="1"/>
          <p:nvPr/>
        </p:nvSpPr>
        <p:spPr>
          <a:xfrm>
            <a:off x="1445895" y="2710180"/>
            <a:ext cx="5176520" cy="922020"/>
          </a:xfrm>
          <a:prstGeom prst="rect">
            <a:avLst/>
          </a:prstGeom>
          <a:noFill/>
        </p:spPr>
        <p:txBody>
          <a:bodyPr wrap="square" rtlCol="0">
            <a:spAutoFit/>
          </a:bodyPr>
          <a:p>
            <a:r>
              <a:rPr lang="zh-CN" altLang="en-US"/>
              <a:t>由银联连接各家银行统一包装支付产品，对外输出至支付公司，接待混合，支付问题，用户主动发起，次次校验，保证资金安全</a:t>
            </a:r>
            <a:endParaRPr lang="zh-CN" altLang="en-US"/>
          </a:p>
        </p:txBody>
      </p:sp>
    </p:spTree>
    <p:custDataLst>
      <p:tags r:id="rId1"/>
    </p:custData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 name="文本框 9"/>
          <p:cNvSpPr txBox="1"/>
          <p:nvPr/>
        </p:nvSpPr>
        <p:spPr>
          <a:xfrm>
            <a:off x="1233914" y="384655"/>
            <a:ext cx="1356360" cy="410210"/>
          </a:xfrm>
          <a:prstGeom prst="rect">
            <a:avLst/>
          </a:prstGeom>
        </p:spPr>
        <p:txBody>
          <a:bodyPr wrap="none" lIns="0" tIns="0" rIns="0" bIns="0" anchor="ctr">
            <a:spAutoFit/>
          </a:bodyPr>
          <a:lstStyle>
            <a:defPPr>
              <a:defRPr lang="zh-CN"/>
            </a:defPPr>
            <a:lvl1pPr marR="0" lvl="0" indent="0" algn="ctr" fontAlgn="auto">
              <a:lnSpc>
                <a:spcPct val="100000"/>
              </a:lnSpc>
              <a:spcBef>
                <a:spcPct val="20000"/>
              </a:spcBef>
              <a:spcAft>
                <a:spcPts val="0"/>
              </a:spcAft>
              <a:buClrTx/>
              <a:buSzTx/>
              <a:buFont typeface="Arial" panose="020B0604020202020204" pitchFamily="34" charset="0"/>
              <a:buNone/>
              <a:defRPr sz="5400" b="1" baseline="0">
                <a:solidFill>
                  <a:srgbClr val="F8D35E"/>
                </a:solidFill>
              </a:defRPr>
            </a:lvl1pPr>
            <a:lvl2pPr indent="0">
              <a:buNone/>
              <a:defRPr sz="1200"/>
            </a:lvl2pPr>
            <a:lvl3pPr indent="0">
              <a:buNone/>
              <a:defRPr sz="1000"/>
            </a:lvl3pPr>
            <a:lvl4pPr indent="0">
              <a:buNone/>
              <a:defRPr sz="900"/>
            </a:lvl4pPr>
            <a:lvl5pPr indent="0">
              <a:buNone/>
              <a:defRPr sz="900"/>
            </a:lvl5pPr>
            <a:lvl6pPr indent="0">
              <a:buNone/>
              <a:defRPr sz="900"/>
            </a:lvl6pPr>
            <a:lvl7pPr indent="0">
              <a:buNone/>
              <a:defRPr sz="900"/>
            </a:lvl7pPr>
            <a:lvl8pPr indent="0">
              <a:buNone/>
              <a:defRPr sz="900"/>
            </a:lvl8pPr>
            <a:lvl9pPr indent="0">
              <a:buNone/>
              <a:defRPr sz="900"/>
            </a:lvl9pPr>
          </a:lstStyle>
          <a:p>
            <a:r>
              <a:rPr lang="zh-CN" altLang="en-US" sz="2670" dirty="0">
                <a:solidFill>
                  <a:srgbClr val="00B0F0"/>
                </a:solidFill>
                <a:latin typeface="微软雅黑" panose="020B0503020204020204" charset="-122"/>
                <a:ea typeface="微软雅黑" panose="020B0503020204020204" charset="-122"/>
                <a:cs typeface="Arial" panose="020B0604020202020204" pitchFamily="34" charset="0"/>
              </a:rPr>
              <a:t>协议</a:t>
            </a:r>
            <a:r>
              <a:rPr lang="zh-CN" altLang="en-US" sz="2670" dirty="0">
                <a:solidFill>
                  <a:srgbClr val="00B0F0"/>
                </a:solidFill>
                <a:latin typeface="微软雅黑" panose="020B0503020204020204" charset="-122"/>
                <a:ea typeface="微软雅黑" panose="020B0503020204020204" charset="-122"/>
                <a:cs typeface="Arial" panose="020B0604020202020204" pitchFamily="34" charset="0"/>
              </a:rPr>
              <a:t>支付</a:t>
            </a:r>
            <a:endParaRPr lang="zh-CN" altLang="en-US" sz="2670" dirty="0">
              <a:solidFill>
                <a:srgbClr val="00B0F0"/>
              </a:solidFill>
              <a:latin typeface="微软雅黑" panose="020B0503020204020204" charset="-122"/>
              <a:ea typeface="微软雅黑" panose="020B0503020204020204" charset="-122"/>
              <a:cs typeface="Arial" panose="020B0604020202020204" pitchFamily="34" charset="0"/>
            </a:endParaRPr>
          </a:p>
        </p:txBody>
      </p:sp>
      <p:sp>
        <p:nvSpPr>
          <p:cNvPr id="18" name="圆角矩形 17"/>
          <p:cNvSpPr/>
          <p:nvPr/>
        </p:nvSpPr>
        <p:spPr>
          <a:xfrm>
            <a:off x="1103630" y="1637030"/>
            <a:ext cx="10160635" cy="3578225"/>
          </a:xfrm>
          <a:prstGeom prst="roundRect">
            <a:avLst/>
          </a:prstGeom>
          <a:solidFill>
            <a:schemeClr val="bg1"/>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dirty="0">
                <a:solidFill>
                  <a:srgbClr val="47A3DA"/>
                </a:solidFill>
              </a:rPr>
              <a:t>网联体系内，目前按照央行规定，为了资金透明化，防止支付乱像，取消银行与企业与支付公司直连模式，推出协议支付，协议支付目前实施模式为，支付公司挨家进行银行谈判，谈判后统一接入网联系统，从本质上讲与银联快捷逻辑差距不大。</a:t>
            </a:r>
            <a:endParaRPr lang="zh-CN" altLang="en-US" dirty="0">
              <a:solidFill>
                <a:srgbClr val="47A3DA"/>
              </a:solidFill>
            </a:endParaRPr>
          </a:p>
        </p:txBody>
      </p:sp>
    </p:spTree>
    <p:custDataLst>
      <p:tags r:id="rId1"/>
    </p:custData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bwMode="auto">
          <a:xfrm>
            <a:off x="2927781" y="2660948"/>
            <a:ext cx="7776539" cy="105607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oAutofit/>
          </a:bodyPr>
          <a:lstStyle/>
          <a:p>
            <a:pPr eaLnBrk="1" hangingPunct="1"/>
            <a:r>
              <a:rPr lang="zh-CN" altLang="en-US" sz="5335" dirty="0">
                <a:solidFill>
                  <a:srgbClr val="00B0F0"/>
                </a:solidFill>
                <a:latin typeface="微软雅黑" panose="020B0503020204020204" charset="-122"/>
                <a:ea typeface="微软雅黑" panose="020B0503020204020204" charset="-122"/>
              </a:rPr>
              <a:t>  </a:t>
            </a:r>
            <a:r>
              <a:rPr lang="en-US" altLang="zh-CN" sz="5335" dirty="0">
                <a:solidFill>
                  <a:srgbClr val="00B0F0"/>
                </a:solidFill>
                <a:latin typeface="微软雅黑" panose="020B0503020204020204" charset="-122"/>
                <a:ea typeface="微软雅黑" panose="020B0503020204020204" charset="-122"/>
              </a:rPr>
              <a:t>THANK YOU</a:t>
            </a:r>
            <a:endParaRPr lang="en-US" altLang="zh-CN" sz="5335" dirty="0">
              <a:solidFill>
                <a:srgbClr val="00B0F0"/>
              </a:solidFill>
              <a:latin typeface="微软雅黑" panose="020B0503020204020204" charset="-122"/>
              <a:ea typeface="微软雅黑" panose="020B0503020204020204" charset="-122"/>
            </a:endParaRPr>
          </a:p>
        </p:txBody>
      </p:sp>
    </p:spTree>
    <p:custDataLst>
      <p:tags r:id="rId1"/>
    </p:custDataLst>
  </p:cSld>
  <p:clrMapOvr>
    <a:masterClrMapping/>
  </p:clrMapOvr>
  <p:transition advTm="1021"/>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custDataLst>
              <p:tags r:id="rId1"/>
            </p:custDataLst>
          </p:nvPr>
        </p:nvGrpSpPr>
        <p:grpSpPr>
          <a:xfrm>
            <a:off x="3402689" y="2115978"/>
            <a:ext cx="2240465" cy="1546190"/>
            <a:chOff x="1216983" y="2307267"/>
            <a:chExt cx="1552992" cy="1071751"/>
          </a:xfrm>
        </p:grpSpPr>
        <p:sp>
          <p:nvSpPr>
            <p:cNvPr id="5" name="Rectangle 45"/>
            <p:cNvSpPr>
              <a:spLocks noChangeArrowheads="1"/>
            </p:cNvSpPr>
            <p:nvPr>
              <p:custDataLst>
                <p:tags r:id="rId2"/>
              </p:custDataLst>
            </p:nvPr>
          </p:nvSpPr>
          <p:spPr bwMode="auto">
            <a:xfrm rot="21401846">
              <a:off x="1276266" y="2307267"/>
              <a:ext cx="1493709" cy="979920"/>
            </a:xfrm>
            <a:prstGeom prst="rect">
              <a:avLst/>
            </a:prstGeom>
            <a:solidFill>
              <a:schemeClr val="accent1">
                <a:lumMod val="75000"/>
              </a:schemeClr>
            </a:solidFill>
            <a:ln>
              <a:noFill/>
            </a:ln>
          </p:spPr>
          <p:txBody>
            <a:bodyPr vert="horz" wrap="square" lIns="91440" tIns="45720" rIns="91440" bIns="45720" numCol="1" anchor="t" anchorCtr="0" compatLnSpc="1"/>
            <a:lstStyle/>
            <a:p>
              <a:endParaRPr lang="zh-CN" altLang="en-US">
                <a:sym typeface="Arial" panose="020B0604020202020204" pitchFamily="34" charset="0"/>
              </a:endParaRPr>
            </a:p>
          </p:txBody>
        </p:sp>
        <p:sp>
          <p:nvSpPr>
            <p:cNvPr id="6" name="Freeform 46"/>
            <p:cNvSpPr/>
            <p:nvPr>
              <p:custDataLst>
                <p:tags r:id="rId3"/>
              </p:custDataLst>
            </p:nvPr>
          </p:nvSpPr>
          <p:spPr bwMode="auto">
            <a:xfrm>
              <a:off x="1216983" y="2307267"/>
              <a:ext cx="1552992" cy="1071751"/>
            </a:xfrm>
            <a:custGeom>
              <a:avLst/>
              <a:gdLst>
                <a:gd name="T0" fmla="*/ 1285 w 1336"/>
                <a:gd name="T1" fmla="*/ 922 h 922"/>
                <a:gd name="T2" fmla="*/ 0 w 1336"/>
                <a:gd name="T3" fmla="*/ 843 h 922"/>
                <a:gd name="T4" fmla="*/ 52 w 1336"/>
                <a:gd name="T5" fmla="*/ 0 h 922"/>
                <a:gd name="T6" fmla="*/ 1336 w 1336"/>
                <a:gd name="T7" fmla="*/ 78 h 922"/>
                <a:gd name="T8" fmla="*/ 1285 w 1336"/>
                <a:gd name="T9" fmla="*/ 922 h 922"/>
              </a:gdLst>
              <a:ahLst/>
              <a:cxnLst>
                <a:cxn ang="0">
                  <a:pos x="T0" y="T1"/>
                </a:cxn>
                <a:cxn ang="0">
                  <a:pos x="T2" y="T3"/>
                </a:cxn>
                <a:cxn ang="0">
                  <a:pos x="T4" y="T5"/>
                </a:cxn>
                <a:cxn ang="0">
                  <a:pos x="T6" y="T7"/>
                </a:cxn>
                <a:cxn ang="0">
                  <a:pos x="T8" y="T9"/>
                </a:cxn>
              </a:cxnLst>
              <a:rect l="0" t="0" r="r" b="b"/>
              <a:pathLst>
                <a:path w="1336" h="922">
                  <a:moveTo>
                    <a:pt x="1285" y="922"/>
                  </a:moveTo>
                  <a:lnTo>
                    <a:pt x="0" y="843"/>
                  </a:lnTo>
                  <a:lnTo>
                    <a:pt x="52" y="0"/>
                  </a:lnTo>
                  <a:lnTo>
                    <a:pt x="1336" y="78"/>
                  </a:lnTo>
                  <a:lnTo>
                    <a:pt x="1285" y="922"/>
                  </a:lnTo>
                  <a:close/>
                </a:path>
              </a:pathLst>
            </a:custGeom>
            <a:solidFill>
              <a:schemeClr val="accent1"/>
            </a:solidFill>
          </p:spPr>
          <p:txBody>
            <a:bodyPr wrap="square" anchor="ctr" anchorCtr="0">
              <a:normAutofit/>
            </a:bodyPr>
            <a:lstStyle/>
            <a:p>
              <a:pPr algn="ctr">
                <a:lnSpc>
                  <a:spcPct val="110000"/>
                </a:lnSpc>
              </a:pPr>
              <a:r>
                <a:rPr lang="zh-CN" altLang="da-DK">
                  <a:sym typeface="Arial" panose="020B0604020202020204" pitchFamily="34" charset="0"/>
                </a:rPr>
                <a:t>网银支付</a:t>
              </a:r>
              <a:endParaRPr lang="zh-CN" altLang="da-DK">
                <a:sym typeface="Arial" panose="020B0604020202020204" pitchFamily="34" charset="0"/>
              </a:endParaRPr>
            </a:p>
          </p:txBody>
        </p:sp>
      </p:grpSp>
      <p:grpSp>
        <p:nvGrpSpPr>
          <p:cNvPr id="15" name="组合 14"/>
          <p:cNvGrpSpPr/>
          <p:nvPr>
            <p:custDataLst>
              <p:tags r:id="rId4"/>
            </p:custDataLst>
          </p:nvPr>
        </p:nvGrpSpPr>
        <p:grpSpPr>
          <a:xfrm>
            <a:off x="6822453" y="2115978"/>
            <a:ext cx="2240465" cy="1546190"/>
            <a:chOff x="1216983" y="2307267"/>
            <a:chExt cx="1552992" cy="1071751"/>
          </a:xfrm>
        </p:grpSpPr>
        <p:sp>
          <p:nvSpPr>
            <p:cNvPr id="16" name="Rectangle 45"/>
            <p:cNvSpPr>
              <a:spLocks noChangeArrowheads="1"/>
            </p:cNvSpPr>
            <p:nvPr>
              <p:custDataLst>
                <p:tags r:id="rId5"/>
              </p:custDataLst>
            </p:nvPr>
          </p:nvSpPr>
          <p:spPr bwMode="auto">
            <a:xfrm rot="21401846">
              <a:off x="1276266" y="2307267"/>
              <a:ext cx="1493709" cy="979920"/>
            </a:xfrm>
            <a:prstGeom prst="rect">
              <a:avLst/>
            </a:prstGeom>
            <a:solidFill>
              <a:schemeClr val="accent2">
                <a:lumMod val="75000"/>
              </a:schemeClr>
            </a:solidFill>
            <a:ln>
              <a:noFill/>
            </a:ln>
          </p:spPr>
          <p:txBody>
            <a:bodyPr vert="horz" wrap="square" lIns="91440" tIns="45720" rIns="91440" bIns="45720" numCol="1" anchor="t" anchorCtr="0" compatLnSpc="1"/>
            <a:lstStyle/>
            <a:p>
              <a:endParaRPr lang="zh-CN" altLang="en-US">
                <a:sym typeface="Arial" panose="020B0604020202020204" pitchFamily="34" charset="0"/>
              </a:endParaRPr>
            </a:p>
          </p:txBody>
        </p:sp>
        <p:sp>
          <p:nvSpPr>
            <p:cNvPr id="17" name="Freeform 46"/>
            <p:cNvSpPr/>
            <p:nvPr>
              <p:custDataLst>
                <p:tags r:id="rId6"/>
              </p:custDataLst>
            </p:nvPr>
          </p:nvSpPr>
          <p:spPr bwMode="auto">
            <a:xfrm>
              <a:off x="1216983" y="2307267"/>
              <a:ext cx="1552992" cy="1071751"/>
            </a:xfrm>
            <a:custGeom>
              <a:avLst/>
              <a:gdLst>
                <a:gd name="T0" fmla="*/ 1285 w 1336"/>
                <a:gd name="T1" fmla="*/ 922 h 922"/>
                <a:gd name="T2" fmla="*/ 0 w 1336"/>
                <a:gd name="T3" fmla="*/ 843 h 922"/>
                <a:gd name="T4" fmla="*/ 52 w 1336"/>
                <a:gd name="T5" fmla="*/ 0 h 922"/>
                <a:gd name="T6" fmla="*/ 1336 w 1336"/>
                <a:gd name="T7" fmla="*/ 78 h 922"/>
                <a:gd name="T8" fmla="*/ 1285 w 1336"/>
                <a:gd name="T9" fmla="*/ 922 h 922"/>
              </a:gdLst>
              <a:ahLst/>
              <a:cxnLst>
                <a:cxn ang="0">
                  <a:pos x="T0" y="T1"/>
                </a:cxn>
                <a:cxn ang="0">
                  <a:pos x="T2" y="T3"/>
                </a:cxn>
                <a:cxn ang="0">
                  <a:pos x="T4" y="T5"/>
                </a:cxn>
                <a:cxn ang="0">
                  <a:pos x="T6" y="T7"/>
                </a:cxn>
                <a:cxn ang="0">
                  <a:pos x="T8" y="T9"/>
                </a:cxn>
              </a:cxnLst>
              <a:rect l="0" t="0" r="r" b="b"/>
              <a:pathLst>
                <a:path w="1336" h="922">
                  <a:moveTo>
                    <a:pt x="1285" y="922"/>
                  </a:moveTo>
                  <a:lnTo>
                    <a:pt x="0" y="843"/>
                  </a:lnTo>
                  <a:lnTo>
                    <a:pt x="52" y="0"/>
                  </a:lnTo>
                  <a:lnTo>
                    <a:pt x="1336" y="78"/>
                  </a:lnTo>
                  <a:lnTo>
                    <a:pt x="1285" y="922"/>
                  </a:lnTo>
                  <a:close/>
                </a:path>
              </a:pathLst>
            </a:custGeom>
            <a:solidFill>
              <a:schemeClr val="accent2"/>
            </a:solidFill>
          </p:spPr>
          <p:txBody>
            <a:bodyPr wrap="square" anchor="ctr" anchorCtr="0">
              <a:normAutofit/>
            </a:bodyPr>
            <a:lstStyle/>
            <a:p>
              <a:pPr algn="ctr">
                <a:lnSpc>
                  <a:spcPct val="110000"/>
                </a:lnSpc>
              </a:pPr>
              <a:r>
                <a:rPr lang="zh-CN" altLang="da-DK">
                  <a:sym typeface="Arial" panose="020B0604020202020204" pitchFamily="34" charset="0"/>
                </a:rPr>
                <a:t>快捷支付</a:t>
              </a:r>
              <a:endParaRPr lang="zh-CN" altLang="da-DK">
                <a:sym typeface="Arial" panose="020B0604020202020204" pitchFamily="34" charset="0"/>
              </a:endParaRPr>
            </a:p>
          </p:txBody>
        </p:sp>
      </p:grpSp>
      <p:grpSp>
        <p:nvGrpSpPr>
          <p:cNvPr id="18" name="组合 17"/>
          <p:cNvGrpSpPr/>
          <p:nvPr>
            <p:custDataLst>
              <p:tags r:id="rId7"/>
            </p:custDataLst>
          </p:nvPr>
        </p:nvGrpSpPr>
        <p:grpSpPr>
          <a:xfrm>
            <a:off x="3402689" y="4210867"/>
            <a:ext cx="2240465" cy="1546190"/>
            <a:chOff x="1216983" y="2307267"/>
            <a:chExt cx="1552992" cy="1071751"/>
          </a:xfrm>
        </p:grpSpPr>
        <p:sp>
          <p:nvSpPr>
            <p:cNvPr id="28" name="Rectangle 45"/>
            <p:cNvSpPr>
              <a:spLocks noChangeArrowheads="1"/>
            </p:cNvSpPr>
            <p:nvPr>
              <p:custDataLst>
                <p:tags r:id="rId8"/>
              </p:custDataLst>
            </p:nvPr>
          </p:nvSpPr>
          <p:spPr bwMode="auto">
            <a:xfrm rot="21401846">
              <a:off x="1276266" y="2307267"/>
              <a:ext cx="1493709" cy="979920"/>
            </a:xfrm>
            <a:prstGeom prst="rect">
              <a:avLst/>
            </a:prstGeom>
            <a:solidFill>
              <a:schemeClr val="accent2">
                <a:lumMod val="75000"/>
              </a:schemeClr>
            </a:solidFill>
            <a:ln>
              <a:noFill/>
            </a:ln>
          </p:spPr>
          <p:txBody>
            <a:bodyPr vert="horz" wrap="square" lIns="91440" tIns="45720" rIns="91440" bIns="45720" numCol="1" anchor="t" anchorCtr="0" compatLnSpc="1"/>
            <a:lstStyle/>
            <a:p>
              <a:endParaRPr lang="zh-CN" altLang="en-US">
                <a:sym typeface="Arial" panose="020B0604020202020204" pitchFamily="34" charset="0"/>
              </a:endParaRPr>
            </a:p>
          </p:txBody>
        </p:sp>
        <p:sp>
          <p:nvSpPr>
            <p:cNvPr id="29" name="Freeform 46"/>
            <p:cNvSpPr/>
            <p:nvPr>
              <p:custDataLst>
                <p:tags r:id="rId9"/>
              </p:custDataLst>
            </p:nvPr>
          </p:nvSpPr>
          <p:spPr bwMode="auto">
            <a:xfrm>
              <a:off x="1216983" y="2307267"/>
              <a:ext cx="1552992" cy="1071751"/>
            </a:xfrm>
            <a:custGeom>
              <a:avLst/>
              <a:gdLst>
                <a:gd name="T0" fmla="*/ 1285 w 1336"/>
                <a:gd name="T1" fmla="*/ 922 h 922"/>
                <a:gd name="T2" fmla="*/ 0 w 1336"/>
                <a:gd name="T3" fmla="*/ 843 h 922"/>
                <a:gd name="T4" fmla="*/ 52 w 1336"/>
                <a:gd name="T5" fmla="*/ 0 h 922"/>
                <a:gd name="T6" fmla="*/ 1336 w 1336"/>
                <a:gd name="T7" fmla="*/ 78 h 922"/>
                <a:gd name="T8" fmla="*/ 1285 w 1336"/>
                <a:gd name="T9" fmla="*/ 922 h 922"/>
              </a:gdLst>
              <a:ahLst/>
              <a:cxnLst>
                <a:cxn ang="0">
                  <a:pos x="T0" y="T1"/>
                </a:cxn>
                <a:cxn ang="0">
                  <a:pos x="T2" y="T3"/>
                </a:cxn>
                <a:cxn ang="0">
                  <a:pos x="T4" y="T5"/>
                </a:cxn>
                <a:cxn ang="0">
                  <a:pos x="T6" y="T7"/>
                </a:cxn>
                <a:cxn ang="0">
                  <a:pos x="T8" y="T9"/>
                </a:cxn>
              </a:cxnLst>
              <a:rect l="0" t="0" r="r" b="b"/>
              <a:pathLst>
                <a:path w="1336" h="922">
                  <a:moveTo>
                    <a:pt x="1285" y="922"/>
                  </a:moveTo>
                  <a:lnTo>
                    <a:pt x="0" y="843"/>
                  </a:lnTo>
                  <a:lnTo>
                    <a:pt x="52" y="0"/>
                  </a:lnTo>
                  <a:lnTo>
                    <a:pt x="1336" y="78"/>
                  </a:lnTo>
                  <a:lnTo>
                    <a:pt x="1285" y="922"/>
                  </a:lnTo>
                  <a:close/>
                </a:path>
              </a:pathLst>
            </a:custGeom>
            <a:solidFill>
              <a:schemeClr val="accent2"/>
            </a:solidFill>
          </p:spPr>
          <p:txBody>
            <a:bodyPr wrap="square" anchor="ctr" anchorCtr="0">
              <a:normAutofit/>
            </a:bodyPr>
            <a:lstStyle/>
            <a:p>
              <a:pPr algn="ctr">
                <a:lnSpc>
                  <a:spcPct val="110000"/>
                </a:lnSpc>
              </a:pPr>
              <a:r>
                <a:rPr lang="zh-CN" altLang="da-DK">
                  <a:sym typeface="Arial" panose="020B0604020202020204" pitchFamily="34" charset="0"/>
                </a:rPr>
                <a:t>代扣</a:t>
              </a:r>
              <a:endParaRPr lang="zh-CN" altLang="da-DK">
                <a:sym typeface="Arial" panose="020B0604020202020204" pitchFamily="34" charset="0"/>
              </a:endParaRPr>
            </a:p>
          </p:txBody>
        </p:sp>
      </p:grpSp>
      <p:grpSp>
        <p:nvGrpSpPr>
          <p:cNvPr id="30" name="组合 29"/>
          <p:cNvGrpSpPr/>
          <p:nvPr>
            <p:custDataLst>
              <p:tags r:id="rId10"/>
            </p:custDataLst>
          </p:nvPr>
        </p:nvGrpSpPr>
        <p:grpSpPr>
          <a:xfrm>
            <a:off x="6822453" y="4210867"/>
            <a:ext cx="2240465" cy="1546190"/>
            <a:chOff x="1216983" y="2307267"/>
            <a:chExt cx="1552992" cy="1071751"/>
          </a:xfrm>
        </p:grpSpPr>
        <p:sp>
          <p:nvSpPr>
            <p:cNvPr id="31" name="Rectangle 45"/>
            <p:cNvSpPr>
              <a:spLocks noChangeArrowheads="1"/>
            </p:cNvSpPr>
            <p:nvPr>
              <p:custDataLst>
                <p:tags r:id="rId11"/>
              </p:custDataLst>
            </p:nvPr>
          </p:nvSpPr>
          <p:spPr bwMode="auto">
            <a:xfrm rot="21401846">
              <a:off x="1276266" y="2307267"/>
              <a:ext cx="1493709" cy="979920"/>
            </a:xfrm>
            <a:prstGeom prst="rect">
              <a:avLst/>
            </a:prstGeom>
            <a:solidFill>
              <a:schemeClr val="accent1">
                <a:lumMod val="75000"/>
              </a:schemeClr>
            </a:solidFill>
            <a:ln>
              <a:noFill/>
            </a:ln>
          </p:spPr>
          <p:txBody>
            <a:bodyPr vert="horz" wrap="square" lIns="91440" tIns="45720" rIns="91440" bIns="45720" numCol="1" anchor="t" anchorCtr="0" compatLnSpc="1"/>
            <a:lstStyle/>
            <a:p>
              <a:endParaRPr lang="zh-CN" altLang="en-US">
                <a:sym typeface="Arial" panose="020B0604020202020204" pitchFamily="34" charset="0"/>
              </a:endParaRPr>
            </a:p>
          </p:txBody>
        </p:sp>
        <p:sp>
          <p:nvSpPr>
            <p:cNvPr id="32" name="Freeform 46"/>
            <p:cNvSpPr/>
            <p:nvPr>
              <p:custDataLst>
                <p:tags r:id="rId12"/>
              </p:custDataLst>
            </p:nvPr>
          </p:nvSpPr>
          <p:spPr bwMode="auto">
            <a:xfrm>
              <a:off x="1216983" y="2307267"/>
              <a:ext cx="1552992" cy="1071751"/>
            </a:xfrm>
            <a:custGeom>
              <a:avLst/>
              <a:gdLst>
                <a:gd name="T0" fmla="*/ 1285 w 1336"/>
                <a:gd name="T1" fmla="*/ 922 h 922"/>
                <a:gd name="T2" fmla="*/ 0 w 1336"/>
                <a:gd name="T3" fmla="*/ 843 h 922"/>
                <a:gd name="T4" fmla="*/ 52 w 1336"/>
                <a:gd name="T5" fmla="*/ 0 h 922"/>
                <a:gd name="T6" fmla="*/ 1336 w 1336"/>
                <a:gd name="T7" fmla="*/ 78 h 922"/>
                <a:gd name="T8" fmla="*/ 1285 w 1336"/>
                <a:gd name="T9" fmla="*/ 922 h 922"/>
              </a:gdLst>
              <a:ahLst/>
              <a:cxnLst>
                <a:cxn ang="0">
                  <a:pos x="T0" y="T1"/>
                </a:cxn>
                <a:cxn ang="0">
                  <a:pos x="T2" y="T3"/>
                </a:cxn>
                <a:cxn ang="0">
                  <a:pos x="T4" y="T5"/>
                </a:cxn>
                <a:cxn ang="0">
                  <a:pos x="T6" y="T7"/>
                </a:cxn>
                <a:cxn ang="0">
                  <a:pos x="T8" y="T9"/>
                </a:cxn>
              </a:cxnLst>
              <a:rect l="0" t="0" r="r" b="b"/>
              <a:pathLst>
                <a:path w="1336" h="922">
                  <a:moveTo>
                    <a:pt x="1285" y="922"/>
                  </a:moveTo>
                  <a:lnTo>
                    <a:pt x="0" y="843"/>
                  </a:lnTo>
                  <a:lnTo>
                    <a:pt x="52" y="0"/>
                  </a:lnTo>
                  <a:lnTo>
                    <a:pt x="1336" y="78"/>
                  </a:lnTo>
                  <a:lnTo>
                    <a:pt x="1285" y="922"/>
                  </a:lnTo>
                  <a:close/>
                </a:path>
              </a:pathLst>
            </a:custGeom>
            <a:solidFill>
              <a:schemeClr val="accent1"/>
            </a:solidFill>
          </p:spPr>
          <p:txBody>
            <a:bodyPr wrap="square" anchor="ctr" anchorCtr="0">
              <a:normAutofit/>
            </a:bodyPr>
            <a:lstStyle/>
            <a:p>
              <a:pPr algn="ctr">
                <a:lnSpc>
                  <a:spcPct val="110000"/>
                </a:lnSpc>
              </a:pPr>
              <a:r>
                <a:rPr lang="zh-CN" altLang="da-DK">
                  <a:sym typeface="Arial" panose="020B0604020202020204" pitchFamily="34" charset="0"/>
                </a:rPr>
                <a:t>代付</a:t>
              </a:r>
              <a:endParaRPr lang="zh-CN" altLang="da-DK">
                <a:sym typeface="Arial" panose="020B0604020202020204" pitchFamily="34" charset="0"/>
              </a:endParaRPr>
            </a:p>
          </p:txBody>
        </p:sp>
      </p:grpSp>
      <p:sp>
        <p:nvSpPr>
          <p:cNvPr id="19" name="标题 1"/>
          <p:cNvSpPr txBox="1"/>
          <p:nvPr>
            <p:custDataLst>
              <p:tags r:id="rId13"/>
            </p:custDataLst>
          </p:nvPr>
        </p:nvSpPr>
        <p:spPr>
          <a:xfrm>
            <a:off x="838200" y="646429"/>
            <a:ext cx="10515600" cy="774701"/>
          </a:xfrm>
          <a:prstGeom prst="rect">
            <a:avLst/>
          </a:prstGeom>
        </p:spPr>
        <p:txBody>
          <a:bodyPr vert="horz" wrap="square" lIns="91440" tIns="45720" rIns="91440" bIns="45720" rtlCol="0" anchor="ctr" anchorCtr="0">
            <a:normAutofit/>
            <a:scene3d>
              <a:camera prst="orthographicFront"/>
              <a:lightRig rig="threePt" dir="t"/>
            </a:scene3d>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3600" dirty="0">
                <a:ln/>
                <a:solidFill>
                  <a:schemeClr val="accent1"/>
                </a:solidFill>
                <a:effectLst>
                  <a:outerShdw blurRad="38100" dist="25400" dir="5400000" algn="ctr" rotWithShape="0">
                    <a:srgbClr val="6E747A">
                      <a:alpha val="43000"/>
                    </a:srgbClr>
                  </a:outerShdw>
                </a:effectLst>
              </a:rPr>
              <a:t>市场主流四大产品</a:t>
            </a:r>
            <a:endParaRPr lang="zh-CN" altLang="en-US" sz="3600" dirty="0">
              <a:ln/>
              <a:solidFill>
                <a:schemeClr val="accent1"/>
              </a:solidFill>
              <a:effectLst>
                <a:outerShdw blurRad="38100" dist="25400" dir="5400000" algn="ctr" rotWithShape="0">
                  <a:srgbClr val="6E747A">
                    <a:alpha val="43000"/>
                  </a:srgbClr>
                </a:outerShdw>
              </a:effectLst>
            </a:endParaRPr>
          </a:p>
        </p:txBody>
      </p:sp>
    </p:spTree>
    <p:custDataLst>
      <p:tags r:id="rId14"/>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custDataLst>
              <p:tags r:id="rId1"/>
            </p:custDataLst>
          </p:nvPr>
        </p:nvSpPr>
        <p:spPr/>
        <p:txBody>
          <a:bodyPr vert="horz" wrap="square" lIns="91440" tIns="45720" rIns="91440" bIns="45720" rtlCol="0" anchor="ctr">
            <a:normAutofit/>
          </a:bodyPr>
          <a:p>
            <a:r>
              <a:rPr lang="zh-CN" altLang="en-US" sz="3600" dirty="0"/>
              <a:t>网银支付</a:t>
            </a:r>
            <a:endParaRPr lang="zh-CN" altLang="en-US" sz="3600" dirty="0"/>
          </a:p>
        </p:txBody>
      </p:sp>
      <p:sp>
        <p:nvSpPr>
          <p:cNvPr id="9" name="内容占位符 8"/>
          <p:cNvSpPr>
            <a:spLocks noGrp="1"/>
          </p:cNvSpPr>
          <p:nvPr>
            <p:ph idx="1"/>
            <p:custDataLst>
              <p:tags r:id="rId2"/>
            </p:custDataLst>
          </p:nvPr>
        </p:nvSpPr>
        <p:spPr/>
        <p:txBody>
          <a:bodyPr>
            <a:normAutofit/>
          </a:bodyPr>
          <a:p>
            <a:pPr marL="228600" indent="-228600" algn="just">
              <a:lnSpc>
                <a:spcPct val="120000"/>
              </a:lnSpc>
              <a:buSzTx/>
              <a:buFont typeface="Arial" panose="020B0604020202020204" pitchFamily="34" charset="0"/>
              <a:buChar char="•"/>
            </a:pPr>
            <a:r>
              <a:rPr lang="zh-CN" altLang="en-US" sz="1800" dirty="0"/>
              <a:t>网银支付，即网上银行支付，是即时到帐交易。网银支付是银联最为成熟的在线支付功能之一，也是网民在线支付的首选方式，是国内电子商务企业提供在线交易服务不可或缺的功能之一。其特点是银行卡需事先开通网银支付功能，且在支付时完全是在银行网银页面输入银行卡信息并验证支付密码，具有稳定易用，安全可靠的特点。</a:t>
            </a:r>
            <a:endParaRPr lang="zh-CN" altLang="en-US" sz="1800" dirty="0"/>
          </a:p>
          <a:p>
            <a:pPr marL="228600" indent="-228600" algn="just">
              <a:lnSpc>
                <a:spcPct val="120000"/>
              </a:lnSpc>
              <a:buSzTx/>
              <a:buFont typeface="Arial" panose="020B0604020202020204" pitchFamily="34" charset="0"/>
              <a:buChar char="•"/>
            </a:pPr>
            <a:r>
              <a:rPr lang="zh-CN" altLang="en-US" sz="1800" dirty="0"/>
              <a:t>网银支付又细分为</a:t>
            </a:r>
            <a:r>
              <a:rPr lang="en-US" altLang="zh-CN" sz="1800" dirty="0"/>
              <a:t>B2C B2B</a:t>
            </a:r>
            <a:r>
              <a:rPr lang="zh-CN" altLang="en-US" sz="1800" dirty="0"/>
              <a:t>，个人支付和企业支付，目前个人支付层面应用较少，逐渐被快捷产品替代，但网银支付一般以大额支付居多，目前常用于单笔交易金额较大，或者企业之间的交易过程。</a:t>
            </a:r>
            <a:endParaRPr lang="zh-CN" altLang="en-US" sz="1800" dirty="0"/>
          </a:p>
          <a:p>
            <a:pPr marL="228600" indent="-228600" algn="just">
              <a:lnSpc>
                <a:spcPct val="120000"/>
              </a:lnSpc>
              <a:buSzTx/>
              <a:buFont typeface="Arial" panose="020B0604020202020204" pitchFamily="34" charset="0"/>
              <a:buChar char="•"/>
            </a:pPr>
            <a:r>
              <a:rPr lang="zh-CN" altLang="en-US" sz="1800" dirty="0"/>
              <a:t>网银支付的特点为需要数字证书，</a:t>
            </a:r>
            <a:r>
              <a:rPr lang="en-US" altLang="zh-CN" sz="1800" dirty="0"/>
              <a:t>U</a:t>
            </a:r>
            <a:r>
              <a:rPr lang="zh-CN" altLang="en-US" sz="1800" dirty="0"/>
              <a:t>盾，动态密码等完成支付流程，操作流程较复杂，安全性高。</a:t>
            </a:r>
            <a:endParaRPr lang="zh-CN" altLang="en-US" sz="1800" dirty="0"/>
          </a:p>
        </p:txBody>
      </p:sp>
    </p:spTree>
    <p:custDataLst>
      <p:tags r:id="rId3"/>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标题 7"/>
          <p:cNvSpPr>
            <a:spLocks noGrp="1"/>
          </p:cNvSpPr>
          <p:nvPr>
            <p:ph type="title"/>
            <p:custDataLst>
              <p:tags r:id="rId1"/>
            </p:custDataLst>
          </p:nvPr>
        </p:nvSpPr>
        <p:spPr/>
        <p:txBody>
          <a:bodyPr vert="horz" wrap="square" lIns="91440" tIns="45720" rIns="91440" bIns="45720" rtlCol="0" anchor="ctr">
            <a:normAutofit/>
          </a:bodyPr>
          <a:p>
            <a:r>
              <a:rPr lang="zh-CN" altLang="en-US" sz="3600"/>
              <a:t>快捷支付</a:t>
            </a:r>
            <a:endParaRPr lang="zh-CN" altLang="en-US" sz="3600"/>
          </a:p>
        </p:txBody>
      </p:sp>
      <p:sp>
        <p:nvSpPr>
          <p:cNvPr id="9" name="内容占位符 8"/>
          <p:cNvSpPr>
            <a:spLocks noGrp="1"/>
          </p:cNvSpPr>
          <p:nvPr>
            <p:ph idx="1"/>
            <p:custDataLst>
              <p:tags r:id="rId2"/>
            </p:custDataLst>
          </p:nvPr>
        </p:nvSpPr>
        <p:spPr/>
        <p:txBody>
          <a:bodyPr>
            <a:normAutofit/>
          </a:bodyPr>
          <a:p>
            <a:pPr marL="228600" indent="-228600" algn="just">
              <a:lnSpc>
                <a:spcPct val="120000"/>
              </a:lnSpc>
              <a:buSzTx/>
              <a:buFont typeface="Arial" panose="020B0604020202020204" pitchFamily="34" charset="0"/>
              <a:buChar char="•"/>
            </a:pPr>
            <a:r>
              <a:rPr lang="zh-CN" altLang="en-US" sz="1800"/>
              <a:t>快捷支付指用户购买商品时，不需开通网银，只需提供银行卡卡号、户名、手机号码等信息，银行验证手机号码正确性后，第三方支付发送手机动态口令到用户手机号上，用户输入正确的手机动态口令，即可完成支付。</a:t>
            </a:r>
            <a:endParaRPr lang="zh-CN" altLang="en-US" sz="1800"/>
          </a:p>
          <a:p>
            <a:pPr marL="228600" indent="-228600" algn="just">
              <a:lnSpc>
                <a:spcPct val="120000"/>
              </a:lnSpc>
              <a:buSzTx/>
              <a:buFont typeface="Arial" panose="020B0604020202020204" pitchFamily="34" charset="0"/>
              <a:buChar char="•"/>
            </a:pPr>
            <a:r>
              <a:rPr lang="zh-CN" altLang="en-US" sz="1800"/>
              <a:t>快捷支付又称无卡快捷支付，随着移动手机和智能手机的普及逐步衍生出的产品，特点是方便快捷，目前广泛应用于包含</a:t>
            </a:r>
            <a:r>
              <a:rPr lang="en-US" altLang="zh-CN" sz="1800"/>
              <a:t>APP</a:t>
            </a:r>
            <a:r>
              <a:rPr lang="zh-CN" altLang="en-US" sz="1800"/>
              <a:t>端的购物网站。</a:t>
            </a:r>
            <a:endParaRPr lang="zh-CN" altLang="en-US" sz="1800"/>
          </a:p>
          <a:p>
            <a:pPr marL="228600" indent="-228600" algn="just">
              <a:lnSpc>
                <a:spcPct val="120000"/>
              </a:lnSpc>
              <a:buSzTx/>
              <a:buFont typeface="Arial" panose="020B0604020202020204" pitchFamily="34" charset="0"/>
              <a:buChar char="•"/>
            </a:pPr>
            <a:r>
              <a:rPr lang="zh-CN" altLang="en-US" sz="1800"/>
              <a:t>快捷支付种类较多，主流为银联标准快捷，银联标准快捷产品定价较高，市场上逐步衍生出水电煤缴费通道，航旅通道，以其高性价比的特点，占据比较大的市场范围。</a:t>
            </a:r>
            <a:endParaRPr lang="zh-CN" altLang="en-US" sz="1800"/>
          </a:p>
        </p:txBody>
      </p:sp>
    </p:spTree>
    <p:custDataLst>
      <p:tags r:id="rId3"/>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标题 7"/>
          <p:cNvSpPr>
            <a:spLocks noGrp="1"/>
          </p:cNvSpPr>
          <p:nvPr>
            <p:ph type="title"/>
            <p:custDataLst>
              <p:tags r:id="rId1"/>
            </p:custDataLst>
          </p:nvPr>
        </p:nvSpPr>
        <p:spPr/>
        <p:txBody>
          <a:bodyPr vert="horz" wrap="square" lIns="91440" tIns="45720" rIns="91440" bIns="45720" rtlCol="0" anchor="ctr">
            <a:normAutofit/>
          </a:bodyPr>
          <a:p>
            <a:r>
              <a:rPr lang="zh-CN" altLang="en-US" sz="3600"/>
              <a:t>代扣</a:t>
            </a:r>
            <a:endParaRPr lang="zh-CN" altLang="en-US" sz="3600"/>
          </a:p>
        </p:txBody>
      </p:sp>
      <p:sp>
        <p:nvSpPr>
          <p:cNvPr id="9" name="内容占位符 8"/>
          <p:cNvSpPr>
            <a:spLocks noGrp="1"/>
          </p:cNvSpPr>
          <p:nvPr>
            <p:ph idx="1"/>
            <p:custDataLst>
              <p:tags r:id="rId2"/>
            </p:custDataLst>
          </p:nvPr>
        </p:nvSpPr>
        <p:spPr/>
        <p:txBody>
          <a:bodyPr>
            <a:normAutofit/>
          </a:bodyPr>
          <a:p>
            <a:pPr marL="228600" indent="-228600" algn="just">
              <a:lnSpc>
                <a:spcPct val="120000"/>
              </a:lnSpc>
              <a:buSzTx/>
              <a:buFont typeface="Arial" panose="020B0604020202020204" pitchFamily="34" charset="0"/>
              <a:buChar char="•"/>
            </a:pPr>
            <a:r>
              <a:rPr lang="zh-CN" altLang="en-US" sz="1800"/>
              <a:t>现在银行代缴费一般有四种方式。”,这四种方式分别为:委托缴费、柜面缴费、电话银行、多媒体缴费(使用自助银行设备),其中委托缴费习惯上也被称为“代扣”。</a:t>
            </a:r>
            <a:endParaRPr lang="zh-CN" altLang="en-US" sz="1800"/>
          </a:p>
          <a:p>
            <a:pPr marL="228600" indent="-228600" algn="just">
              <a:lnSpc>
                <a:spcPct val="120000"/>
              </a:lnSpc>
              <a:buSzTx/>
              <a:buFont typeface="Arial" panose="020B0604020202020204" pitchFamily="34" charset="0"/>
              <a:buChar char="•"/>
            </a:pPr>
            <a:r>
              <a:rPr lang="zh-CN" altLang="en-US" sz="1800"/>
              <a:t>实时代扣，另一层含义表示银行通过信用卡、或借记卡，受用户委托定期从卡中扣除和缴纳相关费用和税金。比如开车，缴纳养路费，不需要跑交管部门，到指定时候，就自动扣除，不过前提要求卡账户有充足的可用余额，否则会容易早曾代扣余额不足，出现缴纳滞后，产生滞纳金费用。现阶段代扣多用于银行或者金融机构还款业务，保险业务等，实时代扣特点是回盘速度快，基本能在</a:t>
            </a:r>
            <a:r>
              <a:rPr lang="en-US" altLang="zh-CN" sz="1800"/>
              <a:t>3</a:t>
            </a:r>
            <a:r>
              <a:rPr lang="zh-CN" altLang="en-US" sz="1800"/>
              <a:t>秒能了解交易是否扣款成功。</a:t>
            </a:r>
            <a:endParaRPr lang="zh-CN" altLang="en-US" sz="1800"/>
          </a:p>
          <a:p>
            <a:pPr marL="228600" indent="-228600" algn="just">
              <a:lnSpc>
                <a:spcPct val="120000"/>
              </a:lnSpc>
              <a:buSzTx/>
              <a:buFont typeface="Arial" panose="020B0604020202020204" pitchFamily="34" charset="0"/>
              <a:buChar char="•"/>
            </a:pPr>
            <a:r>
              <a:rPr lang="zh-CN" altLang="en-US" sz="1800"/>
              <a:t>批量代扣，按照批次进行上传上送交易，</a:t>
            </a:r>
            <a:r>
              <a:rPr lang="en-US" altLang="zh-CN" sz="1800"/>
              <a:t>1-2</a:t>
            </a:r>
            <a:r>
              <a:rPr lang="zh-CN" altLang="en-US" sz="1800"/>
              <a:t>小时内回盘，价格较为便宜。</a:t>
            </a:r>
            <a:endParaRPr lang="zh-CN" altLang="en-US" sz="1800"/>
          </a:p>
        </p:txBody>
      </p:sp>
    </p:spTree>
    <p:custDataLst>
      <p:tags r:id="rId3"/>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标题 7"/>
          <p:cNvSpPr>
            <a:spLocks noGrp="1"/>
          </p:cNvSpPr>
          <p:nvPr>
            <p:ph type="title"/>
            <p:custDataLst>
              <p:tags r:id="rId1"/>
            </p:custDataLst>
          </p:nvPr>
        </p:nvSpPr>
        <p:spPr/>
        <p:txBody>
          <a:bodyPr vert="horz" wrap="square" lIns="91440" tIns="45720" rIns="91440" bIns="45720" rtlCol="0" anchor="ctr">
            <a:normAutofit/>
          </a:bodyPr>
          <a:p>
            <a:r>
              <a:rPr lang="zh-CN" altLang="en-US" sz="3600"/>
              <a:t>代付</a:t>
            </a:r>
            <a:endParaRPr lang="zh-CN" altLang="en-US" sz="3600"/>
          </a:p>
        </p:txBody>
      </p:sp>
      <p:sp>
        <p:nvSpPr>
          <p:cNvPr id="9" name="内容占位符 8"/>
          <p:cNvSpPr>
            <a:spLocks noGrp="1"/>
          </p:cNvSpPr>
          <p:nvPr>
            <p:ph idx="1"/>
            <p:custDataLst>
              <p:tags r:id="rId2"/>
            </p:custDataLst>
          </p:nvPr>
        </p:nvSpPr>
        <p:spPr/>
        <p:txBody>
          <a:bodyPr>
            <a:normAutofit/>
          </a:bodyPr>
          <a:p>
            <a:pPr marL="228600" indent="-228600" algn="just">
              <a:lnSpc>
                <a:spcPct val="120000"/>
              </a:lnSpc>
              <a:buSzTx/>
              <a:buFont typeface="Arial" panose="020B0604020202020204" pitchFamily="34" charset="0"/>
              <a:buChar char="•"/>
            </a:pPr>
            <a:r>
              <a:rPr lang="zh-CN" altLang="en-US" sz="1800"/>
              <a:t>代付种类和通道多种多样其中包含</a:t>
            </a:r>
            <a:endParaRPr lang="zh-CN" altLang="en-US" sz="1800"/>
          </a:p>
          <a:p>
            <a:pPr marL="228600" indent="-228600" algn="just">
              <a:lnSpc>
                <a:spcPct val="120000"/>
              </a:lnSpc>
              <a:buSzTx/>
              <a:buFont typeface="Arial" panose="020B0604020202020204" pitchFamily="34" charset="0"/>
              <a:buChar char="•"/>
            </a:pPr>
            <a:r>
              <a:rPr lang="en-US" altLang="zh-CN" sz="1800"/>
              <a:t>1</a:t>
            </a:r>
            <a:r>
              <a:rPr lang="zh-CN" altLang="en-US" sz="1800"/>
              <a:t>，超级网银代付，银行内部多使用这种手段，特点为价格低廉，银行甚至可以做到</a:t>
            </a:r>
            <a:r>
              <a:rPr lang="en-US" altLang="zh-CN" sz="1800"/>
              <a:t>0</a:t>
            </a:r>
            <a:r>
              <a:rPr lang="zh-CN" altLang="en-US" sz="1800"/>
              <a:t>成本，但是处理速度慢，并发能力差。</a:t>
            </a:r>
            <a:endParaRPr lang="zh-CN" altLang="en-US" sz="1800"/>
          </a:p>
          <a:p>
            <a:pPr marL="228600" indent="-228600" algn="just">
              <a:lnSpc>
                <a:spcPct val="120000"/>
              </a:lnSpc>
              <a:buSzTx/>
              <a:buFont typeface="Arial" panose="020B0604020202020204" pitchFamily="34" charset="0"/>
              <a:buChar char="•"/>
            </a:pPr>
            <a:r>
              <a:rPr lang="en-US" altLang="zh-CN" sz="1800"/>
              <a:t>2</a:t>
            </a:r>
            <a:r>
              <a:rPr lang="zh-CN" altLang="en-US" sz="1800"/>
              <a:t>，银联代付，目前市面上比较好的通道，并发能力及强，价格相对较贵，银联针对自身的代付情况，将代付一分为二，分为廉价版和豪华版，价格不同，支持银行也不同。</a:t>
            </a:r>
            <a:endParaRPr lang="zh-CN" altLang="en-US" sz="1800"/>
          </a:p>
          <a:p>
            <a:pPr marL="228600" indent="-228600" algn="just">
              <a:lnSpc>
                <a:spcPct val="120000"/>
              </a:lnSpc>
              <a:buSzTx/>
              <a:buFont typeface="Arial" panose="020B0604020202020204" pitchFamily="34" charset="0"/>
              <a:buChar char="•"/>
            </a:pPr>
            <a:r>
              <a:rPr lang="en-US" altLang="zh-CN" sz="1800"/>
              <a:t>3</a:t>
            </a:r>
            <a:r>
              <a:rPr lang="zh-CN" altLang="en-US" sz="1800"/>
              <a:t>，银行大小额系统，交易在银行分为</a:t>
            </a:r>
            <a:r>
              <a:rPr lang="en-US" altLang="zh-CN" sz="1800"/>
              <a:t>2</a:t>
            </a:r>
            <a:r>
              <a:rPr lang="zh-CN" altLang="en-US" sz="1800"/>
              <a:t>种，分别为单笔</a:t>
            </a:r>
            <a:r>
              <a:rPr lang="en-US" altLang="zh-CN" sz="1800"/>
              <a:t>5</a:t>
            </a:r>
            <a:r>
              <a:rPr lang="zh-CN" altLang="en-US" sz="1800"/>
              <a:t>万以下和</a:t>
            </a:r>
            <a:r>
              <a:rPr lang="en-US" altLang="zh-CN" sz="1800"/>
              <a:t>5</a:t>
            </a:r>
            <a:r>
              <a:rPr lang="zh-CN" altLang="en-US" sz="1800"/>
              <a:t>万以上，以下称为银行的小额，走银行小额系统，</a:t>
            </a:r>
            <a:r>
              <a:rPr lang="en-US" altLang="zh-CN" sz="1800"/>
              <a:t>5</a:t>
            </a:r>
            <a:r>
              <a:rPr lang="zh-CN" altLang="en-US" sz="1800"/>
              <a:t>万以上走大额系统，价格较高，目前银联对接银行系统较多。</a:t>
            </a:r>
            <a:endParaRPr lang="zh-CN" altLang="en-US" sz="1800"/>
          </a:p>
        </p:txBody>
      </p:sp>
    </p:spTree>
    <p:custDataLst>
      <p:tags r:id="rId3"/>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bwMode="auto">
          <a:xfrm>
            <a:off x="2927781" y="2660948"/>
            <a:ext cx="7776539" cy="105607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oAutofit/>
          </a:bodyPr>
          <a:lstStyle/>
          <a:p>
            <a:pPr eaLnBrk="1" hangingPunct="1"/>
            <a:r>
              <a:rPr lang="zh-CN" altLang="en-US" sz="5335" dirty="0">
                <a:solidFill>
                  <a:srgbClr val="00B0F0"/>
                </a:solidFill>
                <a:latin typeface="微软雅黑" panose="020B0503020204020204" charset="-122"/>
                <a:ea typeface="微软雅黑" panose="020B0503020204020204" charset="-122"/>
              </a:rPr>
              <a:t>   金融行业产品使用方式</a:t>
            </a:r>
            <a:endParaRPr lang="zh-CN" altLang="en-US" sz="5335" dirty="0">
              <a:solidFill>
                <a:srgbClr val="00B0F0"/>
              </a:solidFill>
              <a:latin typeface="微软雅黑" panose="020B0503020204020204" charset="-122"/>
              <a:ea typeface="微软雅黑" panose="020B0503020204020204" charset="-122"/>
            </a:endParaRPr>
          </a:p>
        </p:txBody>
      </p:sp>
      <p:sp>
        <p:nvSpPr>
          <p:cNvPr id="3" name="流程图: 延期 2"/>
          <p:cNvSpPr/>
          <p:nvPr/>
        </p:nvSpPr>
        <p:spPr>
          <a:xfrm rot="5400000">
            <a:off x="-165785" y="884237"/>
            <a:ext cx="3621016" cy="1606048"/>
          </a:xfrm>
          <a:prstGeom prst="flowChartDela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p>
        </p:txBody>
      </p:sp>
      <p:sp>
        <p:nvSpPr>
          <p:cNvPr id="4" name="文本框 3"/>
          <p:cNvSpPr txBox="1"/>
          <p:nvPr/>
        </p:nvSpPr>
        <p:spPr>
          <a:xfrm>
            <a:off x="1103655" y="1412861"/>
            <a:ext cx="1248085" cy="1445260"/>
          </a:xfrm>
          <a:prstGeom prst="rect">
            <a:avLst/>
          </a:prstGeom>
          <a:noFill/>
        </p:spPr>
        <p:txBody>
          <a:bodyPr wrap="square" rtlCol="0">
            <a:spAutoFit/>
          </a:bodyPr>
          <a:lstStyle/>
          <a:p>
            <a:r>
              <a:rPr lang="en-US" altLang="zh-CN" sz="2400" dirty="0"/>
              <a:t>  </a:t>
            </a:r>
            <a:r>
              <a:rPr lang="en-US" altLang="zh-CN" sz="6400" dirty="0" smtClean="0">
                <a:solidFill>
                  <a:schemeClr val="bg1"/>
                </a:solidFill>
              </a:rPr>
              <a:t>02</a:t>
            </a:r>
            <a:endParaRPr lang="zh-CN" altLang="en-US" sz="6400" dirty="0">
              <a:solidFill>
                <a:schemeClr val="bg1"/>
              </a:solidFill>
            </a:endParaRPr>
          </a:p>
        </p:txBody>
      </p:sp>
    </p:spTree>
    <p:custDataLst>
      <p:tags r:id="rId1"/>
    </p:custDataLst>
  </p:cSld>
  <p:clrMapOvr>
    <a:masterClrMapping/>
  </p:clrMapOvr>
  <p:transition advTm="1021"/>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任意多边形 7"/>
          <p:cNvSpPr/>
          <p:nvPr>
            <p:custDataLst>
              <p:tags r:id="rId1"/>
            </p:custDataLst>
          </p:nvPr>
        </p:nvSpPr>
        <p:spPr>
          <a:xfrm>
            <a:off x="2769117" y="2198377"/>
            <a:ext cx="1689736" cy="1741830"/>
          </a:xfrm>
          <a:custGeom>
            <a:avLst/>
            <a:gdLst>
              <a:gd name="connsiteX0" fmla="*/ 0 w 1120775"/>
              <a:gd name="connsiteY0" fmla="*/ 812800 h 1136650"/>
              <a:gd name="connsiteX1" fmla="*/ 504825 w 1120775"/>
              <a:gd name="connsiteY1" fmla="*/ 0 h 1136650"/>
              <a:gd name="connsiteX2" fmla="*/ 606425 w 1120775"/>
              <a:gd name="connsiteY2" fmla="*/ 28575 h 1136650"/>
              <a:gd name="connsiteX3" fmla="*/ 1120775 w 1120775"/>
              <a:gd name="connsiteY3" fmla="*/ 1136650 h 1136650"/>
              <a:gd name="connsiteX0-1" fmla="*/ 0 w 1098550"/>
              <a:gd name="connsiteY0-2" fmla="*/ 815975 h 1136650"/>
              <a:gd name="connsiteX1-3" fmla="*/ 482600 w 1098550"/>
              <a:gd name="connsiteY1-4" fmla="*/ 0 h 1136650"/>
              <a:gd name="connsiteX2-5" fmla="*/ 584200 w 1098550"/>
              <a:gd name="connsiteY2-6" fmla="*/ 28575 h 1136650"/>
              <a:gd name="connsiteX3-7" fmla="*/ 1098550 w 1098550"/>
              <a:gd name="connsiteY3-8" fmla="*/ 1136650 h 1136650"/>
            </a:gdLst>
            <a:ahLst/>
            <a:cxnLst>
              <a:cxn ang="0">
                <a:pos x="connsiteX0-1" y="connsiteY0-2"/>
              </a:cxn>
              <a:cxn ang="0">
                <a:pos x="connsiteX1-3" y="connsiteY1-4"/>
              </a:cxn>
              <a:cxn ang="0">
                <a:pos x="connsiteX2-5" y="connsiteY2-6"/>
              </a:cxn>
              <a:cxn ang="0">
                <a:pos x="connsiteX3-7" y="connsiteY3-8"/>
              </a:cxn>
            </a:cxnLst>
            <a:rect l="l" t="t" r="r" b="b"/>
            <a:pathLst>
              <a:path w="1098550" h="1136650">
                <a:moveTo>
                  <a:pt x="0" y="815975"/>
                </a:moveTo>
                <a:lnTo>
                  <a:pt x="482600" y="0"/>
                </a:lnTo>
                <a:lnTo>
                  <a:pt x="584200" y="28575"/>
                </a:lnTo>
                <a:lnTo>
                  <a:pt x="1098550" y="1136650"/>
                </a:lnTo>
              </a:path>
            </a:pathLst>
          </a:custGeom>
          <a:no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tx1"/>
              </a:solidFill>
              <a:sym typeface="Arial" panose="020B0604020202020204" pitchFamily="34" charset="0"/>
            </a:endParaRPr>
          </a:p>
        </p:txBody>
      </p:sp>
      <p:sp>
        <p:nvSpPr>
          <p:cNvPr id="6" name="圆角矩形 5"/>
          <p:cNvSpPr/>
          <p:nvPr>
            <p:custDataLst>
              <p:tags r:id="rId2"/>
            </p:custDataLst>
          </p:nvPr>
        </p:nvSpPr>
        <p:spPr>
          <a:xfrm rot="588792">
            <a:off x="2171139" y="3512253"/>
            <a:ext cx="2656234" cy="1140813"/>
          </a:xfrm>
          <a:prstGeom prst="roundRect">
            <a:avLst>
              <a:gd name="adj" fmla="val 11293"/>
            </a:avLst>
          </a:prstGeom>
          <a:solidFill>
            <a:schemeClr val="accent1"/>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rmAutofit/>
          </a:bodyPr>
          <a:lstStyle/>
          <a:p>
            <a:pPr algn="ctr"/>
            <a:r>
              <a:rPr lang="zh-CN" altLang="en-US" dirty="0">
                <a:solidFill>
                  <a:schemeClr val="tx1"/>
                </a:solidFill>
                <a:sym typeface="Arial" panose="020B0604020202020204" pitchFamily="34" charset="0"/>
              </a:rPr>
              <a:t>认证支付</a:t>
            </a:r>
            <a:endParaRPr lang="zh-CN" altLang="en-US" dirty="0">
              <a:solidFill>
                <a:schemeClr val="tx1"/>
              </a:solidFill>
              <a:sym typeface="Arial" panose="020B0604020202020204" pitchFamily="34" charset="0"/>
            </a:endParaRPr>
          </a:p>
        </p:txBody>
      </p:sp>
      <p:sp>
        <p:nvSpPr>
          <p:cNvPr id="7" name="椭圆 6"/>
          <p:cNvSpPr/>
          <p:nvPr>
            <p:custDataLst>
              <p:tags r:id="rId3"/>
            </p:custDataLst>
          </p:nvPr>
        </p:nvSpPr>
        <p:spPr>
          <a:xfrm>
            <a:off x="3213526" y="1877257"/>
            <a:ext cx="664174" cy="66170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rmAutofit/>
          </a:bodyPr>
          <a:lstStyle/>
          <a:p>
            <a:pPr algn="ctr"/>
            <a:r>
              <a:rPr lang="en-US" altLang="zh-CN">
                <a:solidFill>
                  <a:schemeClr val="tx1"/>
                </a:solidFill>
                <a:sym typeface="Arial" panose="020B0604020202020204" pitchFamily="34" charset="0"/>
              </a:rPr>
              <a:t>01</a:t>
            </a:r>
            <a:endParaRPr lang="zh-CN" altLang="en-US">
              <a:solidFill>
                <a:schemeClr val="tx1"/>
              </a:solidFill>
              <a:sym typeface="Arial" panose="020B0604020202020204" pitchFamily="34" charset="0"/>
            </a:endParaRPr>
          </a:p>
        </p:txBody>
      </p:sp>
      <p:sp>
        <p:nvSpPr>
          <p:cNvPr id="12" name="任意多边形 11"/>
          <p:cNvSpPr/>
          <p:nvPr>
            <p:custDataLst>
              <p:tags r:id="rId4"/>
            </p:custDataLst>
          </p:nvPr>
        </p:nvSpPr>
        <p:spPr>
          <a:xfrm>
            <a:off x="7922822" y="2976252"/>
            <a:ext cx="1689736" cy="1741830"/>
          </a:xfrm>
          <a:custGeom>
            <a:avLst/>
            <a:gdLst>
              <a:gd name="connsiteX0" fmla="*/ 0 w 1120775"/>
              <a:gd name="connsiteY0" fmla="*/ 812800 h 1136650"/>
              <a:gd name="connsiteX1" fmla="*/ 504825 w 1120775"/>
              <a:gd name="connsiteY1" fmla="*/ 0 h 1136650"/>
              <a:gd name="connsiteX2" fmla="*/ 606425 w 1120775"/>
              <a:gd name="connsiteY2" fmla="*/ 28575 h 1136650"/>
              <a:gd name="connsiteX3" fmla="*/ 1120775 w 1120775"/>
              <a:gd name="connsiteY3" fmla="*/ 1136650 h 1136650"/>
              <a:gd name="connsiteX0-1" fmla="*/ 0 w 1098550"/>
              <a:gd name="connsiteY0-2" fmla="*/ 815975 h 1136650"/>
              <a:gd name="connsiteX1-3" fmla="*/ 482600 w 1098550"/>
              <a:gd name="connsiteY1-4" fmla="*/ 0 h 1136650"/>
              <a:gd name="connsiteX2-5" fmla="*/ 584200 w 1098550"/>
              <a:gd name="connsiteY2-6" fmla="*/ 28575 h 1136650"/>
              <a:gd name="connsiteX3-7" fmla="*/ 1098550 w 1098550"/>
              <a:gd name="connsiteY3-8" fmla="*/ 1136650 h 1136650"/>
            </a:gdLst>
            <a:ahLst/>
            <a:cxnLst>
              <a:cxn ang="0">
                <a:pos x="connsiteX0-1" y="connsiteY0-2"/>
              </a:cxn>
              <a:cxn ang="0">
                <a:pos x="connsiteX1-3" y="connsiteY1-4"/>
              </a:cxn>
              <a:cxn ang="0">
                <a:pos x="connsiteX2-5" y="connsiteY2-6"/>
              </a:cxn>
              <a:cxn ang="0">
                <a:pos x="connsiteX3-7" y="connsiteY3-8"/>
              </a:cxn>
            </a:cxnLst>
            <a:rect l="l" t="t" r="r" b="b"/>
            <a:pathLst>
              <a:path w="1098550" h="1136650">
                <a:moveTo>
                  <a:pt x="0" y="815975"/>
                </a:moveTo>
                <a:lnTo>
                  <a:pt x="482600" y="0"/>
                </a:lnTo>
                <a:lnTo>
                  <a:pt x="584200" y="28575"/>
                </a:lnTo>
                <a:lnTo>
                  <a:pt x="1098550" y="1136650"/>
                </a:lnTo>
              </a:path>
            </a:pathLst>
          </a:custGeom>
          <a:no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tx1"/>
              </a:solidFill>
              <a:sym typeface="Arial" panose="020B0604020202020204" pitchFamily="34" charset="0"/>
            </a:endParaRPr>
          </a:p>
        </p:txBody>
      </p:sp>
      <p:sp>
        <p:nvSpPr>
          <p:cNvPr id="13" name="圆角矩形 12"/>
          <p:cNvSpPr/>
          <p:nvPr>
            <p:custDataLst>
              <p:tags r:id="rId5"/>
            </p:custDataLst>
          </p:nvPr>
        </p:nvSpPr>
        <p:spPr>
          <a:xfrm rot="588792">
            <a:off x="7324844" y="4290128"/>
            <a:ext cx="2656234" cy="1140813"/>
          </a:xfrm>
          <a:prstGeom prst="roundRect">
            <a:avLst>
              <a:gd name="adj" fmla="val 11293"/>
            </a:avLst>
          </a:prstGeom>
          <a:solidFill>
            <a:schemeClr val="accent2"/>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rmAutofit/>
          </a:bodyPr>
          <a:lstStyle/>
          <a:p>
            <a:pPr algn="ctr"/>
            <a:r>
              <a:rPr lang="zh-CN" altLang="en-US" dirty="0">
                <a:solidFill>
                  <a:schemeClr val="tx1"/>
                </a:solidFill>
                <a:sym typeface="Arial" panose="020B0604020202020204" pitchFamily="34" charset="0"/>
              </a:rPr>
              <a:t>借记卡快捷</a:t>
            </a:r>
            <a:endParaRPr lang="zh-CN" altLang="en-US" dirty="0">
              <a:solidFill>
                <a:schemeClr val="tx1"/>
              </a:solidFill>
              <a:sym typeface="Arial" panose="020B0604020202020204" pitchFamily="34" charset="0"/>
            </a:endParaRPr>
          </a:p>
        </p:txBody>
      </p:sp>
      <p:sp>
        <p:nvSpPr>
          <p:cNvPr id="14" name="椭圆 13"/>
          <p:cNvSpPr/>
          <p:nvPr>
            <p:custDataLst>
              <p:tags r:id="rId6"/>
            </p:custDataLst>
          </p:nvPr>
        </p:nvSpPr>
        <p:spPr>
          <a:xfrm>
            <a:off x="8367231" y="2655132"/>
            <a:ext cx="664174" cy="66170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rmAutofit/>
          </a:bodyPr>
          <a:lstStyle/>
          <a:p>
            <a:pPr algn="ctr"/>
            <a:r>
              <a:rPr lang="en-US" altLang="zh-CN">
                <a:solidFill>
                  <a:schemeClr val="tx1"/>
                </a:solidFill>
                <a:sym typeface="Arial" panose="020B0604020202020204" pitchFamily="34" charset="0"/>
              </a:rPr>
              <a:t>02</a:t>
            </a:r>
            <a:endParaRPr lang="zh-CN" altLang="en-US">
              <a:solidFill>
                <a:schemeClr val="tx1"/>
              </a:solidFill>
              <a:sym typeface="Arial" panose="020B0604020202020204" pitchFamily="34" charset="0"/>
            </a:endParaRPr>
          </a:p>
        </p:txBody>
      </p:sp>
      <p:sp>
        <p:nvSpPr>
          <p:cNvPr id="9" name="标题 1"/>
          <p:cNvSpPr txBox="1"/>
          <p:nvPr>
            <p:custDataLst>
              <p:tags r:id="rId7"/>
            </p:custDataLst>
          </p:nvPr>
        </p:nvSpPr>
        <p:spPr>
          <a:xfrm>
            <a:off x="838200" y="602614"/>
            <a:ext cx="10515600" cy="774701"/>
          </a:xfrm>
          <a:prstGeom prst="rect">
            <a:avLst/>
          </a:prstGeom>
        </p:spPr>
        <p:txBody>
          <a:bodyPr vert="horz" wrap="square" lIns="91440" tIns="45720" rIns="91440" bIns="45720" rtlCol="0" anchor="ctr"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3600" dirty="0"/>
              <a:t>理财端购买方式</a:t>
            </a:r>
            <a:endParaRPr lang="zh-CN" altLang="en-US" sz="3600" dirty="0"/>
          </a:p>
        </p:txBody>
      </p:sp>
    </p:spTree>
    <p:custDataLst>
      <p:tags r:id="rId8"/>
    </p:custDataLst>
  </p:cSld>
  <p:clrMapOvr>
    <a:masterClrMapping/>
  </p:clrMapOvr>
</p:sld>
</file>

<file path=ppt/tags/tag1.xml><?xml version="1.0" encoding="utf-8"?>
<p:tagLst xmlns:p="http://schemas.openxmlformats.org/presentationml/2006/main">
  <p:tag name="KSO_WM_TAG_VERSION" val="1.0"/>
  <p:tag name="KSO_WM_BEAUTIFY_FLAG" val="#wm#"/>
  <p:tag name="KSO_WM_UNIT_TYPE" val="i"/>
  <p:tag name="KSO_WM_UNIT_ID" val="custom20185046_1*i*0"/>
  <p:tag name="KSO_WM_TEMPLATE_CATEGORY" val="custom"/>
  <p:tag name="KSO_WM_TEMPLATE_INDEX" val="20185046"/>
  <p:tag name="KSO_WM_UNIT_INDEX" val="0"/>
</p:tagLst>
</file>

<file path=ppt/tags/tag10.xml><?xml version="1.0" encoding="utf-8"?>
<p:tagLst xmlns:p="http://schemas.openxmlformats.org/presentationml/2006/main">
  <p:tag name="KSO_WM_TAG_VERSION" val="1.0"/>
  <p:tag name="KSO_WM_BEAUTIFY_FLAG" val="#wm#"/>
  <p:tag name="KSO_WM_UNIT_TYPE" val="i"/>
  <p:tag name="KSO_WM_UNIT_ID" val="custom20185046_10*i*5"/>
  <p:tag name="KSO_WM_TEMPLATE_CATEGORY" val="custom"/>
  <p:tag name="KSO_WM_TEMPLATE_INDEX" val="20185046"/>
  <p:tag name="KSO_WM_UNIT_INDEX" val="5"/>
</p:tagLst>
</file>

<file path=ppt/tags/tag11.xml><?xml version="1.0" encoding="utf-8"?>
<p:tagLst xmlns:p="http://schemas.openxmlformats.org/presentationml/2006/main">
  <p:tag name="KSO_WM_TEMPLATE_CATEGORY" val="custom"/>
  <p:tag name="KSO_WM_TEMPLATE_INDEX" val="20185046"/>
  <p:tag name="KSO_WM_TAG_VERSION" val="1.0"/>
  <p:tag name="KSO_WM_UNIT_TYPE" val="l_i"/>
  <p:tag name="KSO_WM_UNIT_INDEX" val="1_2"/>
  <p:tag name="KSO_WM_UNIT_ID" val="custom20185046_10*l_i*1_2"/>
  <p:tag name="KSO_WM_UNIT_CLEAR" val="1"/>
  <p:tag name="KSO_WM_UNIT_LAYERLEVEL" val="1_1"/>
  <p:tag name="KSO_WM_BEAUTIFY_FLAG" val="#wm#"/>
  <p:tag name="KSO_WM_DIAGRAM_GROUP_CODE" val="l1-1"/>
  <p:tag name="KSO_WM_UNIT_FILL_FORE_SCHEMECOLOR_INDEX" val="6"/>
  <p:tag name="KSO_WM_UNIT_FILL_TYPE" val="1"/>
  <p:tag name="KSO_WM_UNIT_TEXT_FILL_FORE_SCHEMECOLOR_INDEX" val="13"/>
  <p:tag name="KSO_WM_UNIT_TEXT_FILL_TYPE" val="1"/>
  <p:tag name="KSO_WM_UNIT_USESOURCEFORMAT_APPLY" val="1"/>
</p:tagLst>
</file>

<file path=ppt/tags/tag12.xml><?xml version="1.0" encoding="utf-8"?>
<p:tagLst xmlns:p="http://schemas.openxmlformats.org/presentationml/2006/main">
  <p:tag name="KSO_WM_TEMPLATE_CATEGORY" val="custom"/>
  <p:tag name="KSO_WM_TEMPLATE_INDEX" val="20185046"/>
  <p:tag name="KSO_WM_TAG_VERSION" val="1.0"/>
  <p:tag name="KSO_WM_UNIT_TYPE" val="l_h_f"/>
  <p:tag name="KSO_WM_UNIT_INDEX" val="1_2_1"/>
  <p:tag name="KSO_WM_UNIT_ID" val="custom20185046_10*l_h_f*1_2_1"/>
  <p:tag name="KSO_WM_UNIT_CLEAR" val="1"/>
  <p:tag name="KSO_WM_UNIT_LAYERLEVEL" val="1_1_1"/>
  <p:tag name="KSO_WM_UNIT_VALUE" val="45"/>
  <p:tag name="KSO_WM_UNIT_HIGHLIGHT" val="0"/>
  <p:tag name="KSO_WM_UNIT_COMPATIBLE" val="0"/>
  <p:tag name="KSO_WM_BEAUTIFY_FLAG" val="#wm#"/>
  <p:tag name="KSO_WM_DIAGRAM_GROUP_CODE" val="l1-1"/>
  <p:tag name="KSO_WM_UNIT_PRESET_TEXT" val="Lorem&#13;ipsum"/>
  <p:tag name="KSO_WM_UNIT_FILL_FORE_SCHEMECOLOR_INDEX" val="6"/>
  <p:tag name="KSO_WM_UNIT_FILL_TYPE" val="1"/>
  <p:tag name="KSO_WM_UNIT_TEXT_FILL_FORE_SCHEMECOLOR_INDEX" val="13"/>
  <p:tag name="KSO_WM_UNIT_TEXT_FILL_TYPE" val="1"/>
  <p:tag name="KSO_WM_UNIT_USESOURCEFORMAT_APPLY" val="1"/>
</p:tagLst>
</file>

<file path=ppt/tags/tag13.xml><?xml version="1.0" encoding="utf-8"?>
<p:tagLst xmlns:p="http://schemas.openxmlformats.org/presentationml/2006/main">
  <p:tag name="KSO_WM_TAG_VERSION" val="1.0"/>
  <p:tag name="KSO_WM_BEAUTIFY_FLAG" val="#wm#"/>
  <p:tag name="KSO_WM_UNIT_TYPE" val="i"/>
  <p:tag name="KSO_WM_UNIT_ID" val="custom20185046_10*i*10"/>
  <p:tag name="KSO_WM_TEMPLATE_CATEGORY" val="custom"/>
  <p:tag name="KSO_WM_TEMPLATE_INDEX" val="20185046"/>
  <p:tag name="KSO_WM_UNIT_INDEX" val="10"/>
</p:tagLst>
</file>

<file path=ppt/tags/tag14.xml><?xml version="1.0" encoding="utf-8"?>
<p:tagLst xmlns:p="http://schemas.openxmlformats.org/presentationml/2006/main">
  <p:tag name="KSO_WM_TEMPLATE_CATEGORY" val="custom"/>
  <p:tag name="KSO_WM_TEMPLATE_INDEX" val="20185046"/>
  <p:tag name="KSO_WM_TAG_VERSION" val="1.0"/>
  <p:tag name="KSO_WM_UNIT_TYPE" val="l_i"/>
  <p:tag name="KSO_WM_UNIT_INDEX" val="1_3"/>
  <p:tag name="KSO_WM_UNIT_ID" val="custom20185046_10*l_i*1_3"/>
  <p:tag name="KSO_WM_UNIT_CLEAR" val="1"/>
  <p:tag name="KSO_WM_UNIT_LAYERLEVEL" val="1_1"/>
  <p:tag name="KSO_WM_BEAUTIFY_FLAG" val="#wm#"/>
  <p:tag name="KSO_WM_DIAGRAM_GROUP_CODE" val="l1-1"/>
  <p:tag name="KSO_WM_UNIT_FILL_FORE_SCHEMECOLOR_INDEX" val="6"/>
  <p:tag name="KSO_WM_UNIT_FILL_TYPE" val="1"/>
  <p:tag name="KSO_WM_UNIT_TEXT_FILL_FORE_SCHEMECOLOR_INDEX" val="13"/>
  <p:tag name="KSO_WM_UNIT_TEXT_FILL_TYPE" val="1"/>
  <p:tag name="KSO_WM_UNIT_USESOURCEFORMAT_APPLY" val="1"/>
</p:tagLst>
</file>

<file path=ppt/tags/tag15.xml><?xml version="1.0" encoding="utf-8"?>
<p:tagLst xmlns:p="http://schemas.openxmlformats.org/presentationml/2006/main">
  <p:tag name="KSO_WM_TEMPLATE_CATEGORY" val="custom"/>
  <p:tag name="KSO_WM_TEMPLATE_INDEX" val="20185046"/>
  <p:tag name="KSO_WM_TAG_VERSION" val="1.0"/>
  <p:tag name="KSO_WM_UNIT_TYPE" val="l_h_f"/>
  <p:tag name="KSO_WM_UNIT_INDEX" val="1_3_1"/>
  <p:tag name="KSO_WM_UNIT_ID" val="custom20185046_10*l_h_f*1_3_1"/>
  <p:tag name="KSO_WM_UNIT_CLEAR" val="1"/>
  <p:tag name="KSO_WM_UNIT_LAYERLEVEL" val="1_1_1"/>
  <p:tag name="KSO_WM_UNIT_VALUE" val="45"/>
  <p:tag name="KSO_WM_UNIT_HIGHLIGHT" val="0"/>
  <p:tag name="KSO_WM_UNIT_COMPATIBLE" val="0"/>
  <p:tag name="KSO_WM_BEAUTIFY_FLAG" val="#wm#"/>
  <p:tag name="KSO_WM_DIAGRAM_GROUP_CODE" val="l1-1"/>
  <p:tag name="KSO_WM_UNIT_PRESET_TEXT" val="Lorem&#13;ipsum"/>
  <p:tag name="KSO_WM_UNIT_FILL_FORE_SCHEMECOLOR_INDEX" val="6"/>
  <p:tag name="KSO_WM_UNIT_FILL_TYPE" val="1"/>
  <p:tag name="KSO_WM_UNIT_TEXT_FILL_FORE_SCHEMECOLOR_INDEX" val="13"/>
  <p:tag name="KSO_WM_UNIT_TEXT_FILL_TYPE" val="1"/>
  <p:tag name="KSO_WM_UNIT_USESOURCEFORMAT_APPLY" val="1"/>
</p:tagLst>
</file>

<file path=ppt/tags/tag16.xml><?xml version="1.0" encoding="utf-8"?>
<p:tagLst xmlns:p="http://schemas.openxmlformats.org/presentationml/2006/main">
  <p:tag name="KSO_WM_TAG_VERSION" val="1.0"/>
  <p:tag name="KSO_WM_BEAUTIFY_FLAG" val="#wm#"/>
  <p:tag name="KSO_WM_UNIT_TYPE" val="i"/>
  <p:tag name="KSO_WM_UNIT_ID" val="custom20185046_10*i*15"/>
  <p:tag name="KSO_WM_TEMPLATE_CATEGORY" val="custom"/>
  <p:tag name="KSO_WM_TEMPLATE_INDEX" val="20185046"/>
  <p:tag name="KSO_WM_UNIT_INDEX" val="15"/>
</p:tagLst>
</file>

<file path=ppt/tags/tag17.xml><?xml version="1.0" encoding="utf-8"?>
<p:tagLst xmlns:p="http://schemas.openxmlformats.org/presentationml/2006/main">
  <p:tag name="KSO_WM_TEMPLATE_CATEGORY" val="custom"/>
  <p:tag name="KSO_WM_TEMPLATE_INDEX" val="20185046"/>
  <p:tag name="KSO_WM_TAG_VERSION" val="1.0"/>
  <p:tag name="KSO_WM_UNIT_TYPE" val="l_i"/>
  <p:tag name="KSO_WM_UNIT_INDEX" val="1_4"/>
  <p:tag name="KSO_WM_UNIT_ID" val="custom20185046_10*l_i*1_4"/>
  <p:tag name="KSO_WM_UNIT_CLEAR" val="1"/>
  <p:tag name="KSO_WM_UNIT_LAYERLEVEL" val="1_1"/>
  <p:tag name="KSO_WM_BEAUTIFY_FLAG" val="#wm#"/>
  <p:tag name="KSO_WM_DIAGRAM_GROUP_CODE" val="l1-1"/>
  <p:tag name="KSO_WM_UNIT_FILL_FORE_SCHEMECOLOR_INDEX" val="5"/>
  <p:tag name="KSO_WM_UNIT_FILL_TYPE" val="1"/>
  <p:tag name="KSO_WM_UNIT_TEXT_FILL_FORE_SCHEMECOLOR_INDEX" val="13"/>
  <p:tag name="KSO_WM_UNIT_TEXT_FILL_TYPE" val="1"/>
  <p:tag name="KSO_WM_UNIT_USESOURCEFORMAT_APPLY" val="1"/>
</p:tagLst>
</file>

<file path=ppt/tags/tag18.xml><?xml version="1.0" encoding="utf-8"?>
<p:tagLst xmlns:p="http://schemas.openxmlformats.org/presentationml/2006/main">
  <p:tag name="KSO_WM_TEMPLATE_CATEGORY" val="custom"/>
  <p:tag name="KSO_WM_TEMPLATE_INDEX" val="20185046"/>
  <p:tag name="KSO_WM_TAG_VERSION" val="1.0"/>
  <p:tag name="KSO_WM_UNIT_TYPE" val="l_h_f"/>
  <p:tag name="KSO_WM_UNIT_INDEX" val="1_4_1"/>
  <p:tag name="KSO_WM_UNIT_ID" val="custom20185046_10*l_h_f*1_4_1"/>
  <p:tag name="KSO_WM_UNIT_CLEAR" val="1"/>
  <p:tag name="KSO_WM_UNIT_LAYERLEVEL" val="1_1_1"/>
  <p:tag name="KSO_WM_UNIT_VALUE" val="45"/>
  <p:tag name="KSO_WM_UNIT_HIGHLIGHT" val="0"/>
  <p:tag name="KSO_WM_UNIT_COMPATIBLE" val="0"/>
  <p:tag name="KSO_WM_BEAUTIFY_FLAG" val="#wm#"/>
  <p:tag name="KSO_WM_DIAGRAM_GROUP_CODE" val="l1-1"/>
  <p:tag name="KSO_WM_UNIT_PRESET_TEXT" val="Lorem&#13;ipsum"/>
  <p:tag name="KSO_WM_UNIT_FILL_FORE_SCHEMECOLOR_INDEX" val="5"/>
  <p:tag name="KSO_WM_UNIT_FILL_TYPE" val="1"/>
  <p:tag name="KSO_WM_UNIT_TEXT_FILL_FORE_SCHEMECOLOR_INDEX" val="13"/>
  <p:tag name="KSO_WM_UNIT_TEXT_FILL_TYPE" val="1"/>
  <p:tag name="KSO_WM_UNIT_USESOURCEFORMAT_APPLY" val="1"/>
</p:tagLst>
</file>

<file path=ppt/tags/tag19.xml><?xml version="1.0" encoding="utf-8"?>
<p:tagLst xmlns:p="http://schemas.openxmlformats.org/presentationml/2006/main">
  <p:tag name="KSO_WM_TEMPLATE_CATEGORY" val="custom"/>
  <p:tag name="KSO_WM_TEMPLATE_INDEX" val="20185046"/>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25"/>
  <p:tag name="KSO_WM_UNIT_LAYERLEVEL" val="1"/>
  <p:tag name="KSO_WM_UNIT_INDEX" val="1"/>
  <p:tag name="KSO_WM_UNIT_ID" val="custom20185046_10*a*1"/>
  <p:tag name="KSO_WM_UNIT_TYPE" val="a"/>
</p:tagLst>
</file>

<file path=ppt/tags/tag2.xml><?xml version="1.0" encoding="utf-8"?>
<p:tagLst xmlns:p="http://schemas.openxmlformats.org/presentationml/2006/main">
  <p:tag name="KSO_WM_TAG_VERSION" val="1.0"/>
  <p:tag name="KSO_WM_TEMPLATE_CATEGORY" val="custom"/>
  <p:tag name="KSO_WM_TEMPLATE_INDEX" val="20185046"/>
</p:tagLst>
</file>

<file path=ppt/tags/tag20.xml><?xml version="1.0" encoding="utf-8"?>
<p:tagLst xmlns:p="http://schemas.openxmlformats.org/presentationml/2006/main">
  <p:tag name="KSO_WM_SLIDE_ID" val="custom20185046_10"/>
  <p:tag name="KSO_WM_SLIDE_INDEX" val="10"/>
  <p:tag name="KSO_WM_SLIDE_ITEM_CNT" val="4"/>
  <p:tag name="KSO_WM_SLIDE_LAYOUT" val="l_a"/>
  <p:tag name="KSO_WM_SLIDE_LAYOUT_CNT" val="1_1"/>
  <p:tag name="KSO_WM_SLIDE_TYPE" val="text"/>
  <p:tag name="KSO_WM_BEAUTIFY_FLAG" val="#wm#"/>
  <p:tag name="KSO_WM_SLIDE_POSITION" val="267*166"/>
  <p:tag name="KSO_WM_SLIDE_SIZE" val="446*286"/>
  <p:tag name="KSO_WM_TEMPLATE_CATEGORY" val="custom"/>
  <p:tag name="KSO_WM_TEMPLATE_INDEX" val="20185046"/>
  <p:tag name="KSO_WM_DIAGRAM_GROUP_CODE" val="l1-1"/>
  <p:tag name="KSO_WM_TAG_VERSION" val="1.0"/>
  <p:tag name="KSO_WM_SLIDE_SUBTYPE" val="diag"/>
</p:tagLst>
</file>

<file path=ppt/tags/tag21.xml><?xml version="1.0" encoding="utf-8"?>
<p:tagLst xmlns:p="http://schemas.openxmlformats.org/presentationml/2006/main">
  <p:tag name="KSO_WM_TEMPLATE_CATEGORY" val="custom"/>
  <p:tag name="KSO_WM_TEMPLATE_INDEX" val="20185046"/>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50"/>
  <p:tag name="KSO_WM_UNIT_LAYERLEVEL" val="1"/>
  <p:tag name="KSO_WM_UNIT_INDEX" val="1"/>
  <p:tag name="KSO_WM_UNIT_ID" val="custom20185046_2*a*1"/>
  <p:tag name="KSO_WM_UNIT_TYPE" val="a"/>
</p:tagLst>
</file>

<file path=ppt/tags/tag22.xml><?xml version="1.0" encoding="utf-8"?>
<p:tagLst xmlns:p="http://schemas.openxmlformats.org/presentationml/2006/main">
  <p:tag name="KSO_WM_TEMPLATE_CATEGORY" val="custom"/>
  <p:tag name="KSO_WM_TEMPLATE_INDEX" val="20185046"/>
  <p:tag name="KSO_WM_TAG_VERSION" val="1.0"/>
  <p:tag name="KSO_WM_BEAUTIFY_FLAG" val="#wm#"/>
  <p:tag name="KSO_WM_UNIT_PRESET_TEXT_LEN" val="465"/>
  <p:tag name="KSO_WM_UNIT_PRESET_TEXT_INDEX" val="5"/>
  <p:tag name="KSO_WM_UNIT_CLEAR" val="0"/>
  <p:tag name="KSO_WM_UNIT_COMPATIBLE" val="0"/>
  <p:tag name="KSO_WM_UNIT_HIGHLIGHT" val="0"/>
  <p:tag name="KSO_WM_UNIT_VALUE" val="585"/>
  <p:tag name="KSO_WM_UNIT_LAYERLEVEL" val="1"/>
  <p:tag name="KSO_WM_UNIT_INDEX" val="1"/>
  <p:tag name="KSO_WM_UNIT_ID" val="custom20185046_2*f*1"/>
  <p:tag name="KSO_WM_UNIT_TYPE" val="f"/>
</p:tagLst>
</file>

<file path=ppt/tags/tag23.xml><?xml version="1.0" encoding="utf-8"?>
<p:tagLst xmlns:p="http://schemas.openxmlformats.org/presentationml/2006/main">
  <p:tag name="KSO_WM_SLIDE_SIZE" val="828*343"/>
  <p:tag name="KSO_WM_SLIDE_POSITION" val="66*144"/>
  <p:tag name="KSO_WM_SLIDE_LAYOUT_CNT" val="1_1"/>
  <p:tag name="KSO_WM_SLIDE_LAYOUT" val="a_f"/>
  <p:tag name="KSO_WM_BEAUTIFY_FLAG" val="#wm#"/>
  <p:tag name="KSO_WM_SLIDE_TYPE" val="text"/>
  <p:tag name="KSO_WM_SLIDE_ITEM_CNT" val="1"/>
  <p:tag name="KSO_WM_SLIDE_INDEX" val="2"/>
  <p:tag name="KSO_WM_SLIDE_ID" val="custom20185046_2"/>
  <p:tag name="KSO_WM_TAG_VERSION" val="1.0"/>
  <p:tag name="KSO_WM_TEMPLATE_INDEX" val="20185046"/>
  <p:tag name="KSO_WM_TEMPLATE_CATEGORY" val="custom"/>
  <p:tag name="KSO_WM_SLIDE_SUBTYPE" val="pureTxt"/>
</p:tagLst>
</file>

<file path=ppt/tags/tag24.xml><?xml version="1.0" encoding="utf-8"?>
<p:tagLst xmlns:p="http://schemas.openxmlformats.org/presentationml/2006/main">
  <p:tag name="KSO_WM_TEMPLATE_CATEGORY" val="custom"/>
  <p:tag name="KSO_WM_TEMPLATE_INDEX" val="20185046"/>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50"/>
  <p:tag name="KSO_WM_UNIT_LAYERLEVEL" val="1"/>
  <p:tag name="KSO_WM_UNIT_INDEX" val="1"/>
  <p:tag name="KSO_WM_UNIT_ID" val="custom20185046_2*a*1"/>
  <p:tag name="KSO_WM_UNIT_TYPE" val="a"/>
</p:tagLst>
</file>

<file path=ppt/tags/tag25.xml><?xml version="1.0" encoding="utf-8"?>
<p:tagLst xmlns:p="http://schemas.openxmlformats.org/presentationml/2006/main">
  <p:tag name="KSO_WM_TEMPLATE_CATEGORY" val="custom"/>
  <p:tag name="KSO_WM_TEMPLATE_INDEX" val="20185046"/>
  <p:tag name="KSO_WM_TAG_VERSION" val="1.0"/>
  <p:tag name="KSO_WM_BEAUTIFY_FLAG" val="#wm#"/>
  <p:tag name="KSO_WM_UNIT_PRESET_TEXT_LEN" val="465"/>
  <p:tag name="KSO_WM_UNIT_PRESET_TEXT_INDEX" val="5"/>
  <p:tag name="KSO_WM_UNIT_CLEAR" val="0"/>
  <p:tag name="KSO_WM_UNIT_COMPATIBLE" val="0"/>
  <p:tag name="KSO_WM_UNIT_HIGHLIGHT" val="0"/>
  <p:tag name="KSO_WM_UNIT_VALUE" val="585"/>
  <p:tag name="KSO_WM_UNIT_LAYERLEVEL" val="1"/>
  <p:tag name="KSO_WM_UNIT_INDEX" val="1"/>
  <p:tag name="KSO_WM_UNIT_ID" val="custom20185046_2*f*1"/>
  <p:tag name="KSO_WM_UNIT_TYPE" val="f"/>
</p:tagLst>
</file>

<file path=ppt/tags/tag26.xml><?xml version="1.0" encoding="utf-8"?>
<p:tagLst xmlns:p="http://schemas.openxmlformats.org/presentationml/2006/main">
  <p:tag name="KSO_WM_BEAUTIFY_FLAG" val="#wm#"/>
  <p:tag name="KSO_WM_TEMPLATE_CATEGORY" val="custom"/>
  <p:tag name="KSO_WM_TEMPLATE_INDEX" val="20185046"/>
  <p:tag name="KSO_WM_SLIDE_SIZE" val="828*343"/>
  <p:tag name="KSO_WM_SLIDE_POSITION" val="66*144"/>
  <p:tag name="KSO_WM_SLIDE_LAYOUT_CNT" val="1_1"/>
  <p:tag name="KSO_WM_SLIDE_LAYOUT" val="a_f"/>
  <p:tag name="KSO_WM_SLIDE_TYPE" val="text"/>
  <p:tag name="KSO_WM_SLIDE_ITEM_CNT" val="1"/>
  <p:tag name="KSO_WM_SLIDE_INDEX" val="2"/>
  <p:tag name="KSO_WM_SLIDE_ID" val="custom20185046_2"/>
  <p:tag name="KSO_WM_TAG_VERSION" val="1.0"/>
  <p:tag name="KSO_WM_SLIDE_SUBTYPE" val="pureTxt"/>
</p:tagLst>
</file>

<file path=ppt/tags/tag27.xml><?xml version="1.0" encoding="utf-8"?>
<p:tagLst xmlns:p="http://schemas.openxmlformats.org/presentationml/2006/main">
  <p:tag name="KSO_WM_TEMPLATE_CATEGORY" val="custom"/>
  <p:tag name="KSO_WM_TEMPLATE_INDEX" val="20185046"/>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50"/>
  <p:tag name="KSO_WM_UNIT_LAYERLEVEL" val="1"/>
  <p:tag name="KSO_WM_UNIT_INDEX" val="1"/>
  <p:tag name="KSO_WM_UNIT_ID" val="custom20185046_2*a*1"/>
  <p:tag name="KSO_WM_UNIT_TYPE" val="a"/>
</p:tagLst>
</file>

<file path=ppt/tags/tag28.xml><?xml version="1.0" encoding="utf-8"?>
<p:tagLst xmlns:p="http://schemas.openxmlformats.org/presentationml/2006/main">
  <p:tag name="KSO_WM_TEMPLATE_CATEGORY" val="custom"/>
  <p:tag name="KSO_WM_TEMPLATE_INDEX" val="20185046"/>
  <p:tag name="KSO_WM_TAG_VERSION" val="1.0"/>
  <p:tag name="KSO_WM_BEAUTIFY_FLAG" val="#wm#"/>
  <p:tag name="KSO_WM_UNIT_PRESET_TEXT_LEN" val="465"/>
  <p:tag name="KSO_WM_UNIT_PRESET_TEXT_INDEX" val="5"/>
  <p:tag name="KSO_WM_UNIT_CLEAR" val="0"/>
  <p:tag name="KSO_WM_UNIT_COMPATIBLE" val="0"/>
  <p:tag name="KSO_WM_UNIT_HIGHLIGHT" val="0"/>
  <p:tag name="KSO_WM_UNIT_VALUE" val="585"/>
  <p:tag name="KSO_WM_UNIT_LAYERLEVEL" val="1"/>
  <p:tag name="KSO_WM_UNIT_INDEX" val="1"/>
  <p:tag name="KSO_WM_UNIT_ID" val="custom20185046_2*f*1"/>
  <p:tag name="KSO_WM_UNIT_TYPE" val="f"/>
</p:tagLst>
</file>

<file path=ppt/tags/tag29.xml><?xml version="1.0" encoding="utf-8"?>
<p:tagLst xmlns:p="http://schemas.openxmlformats.org/presentationml/2006/main">
  <p:tag name="KSO_WM_BEAUTIFY_FLAG" val="#wm#"/>
  <p:tag name="KSO_WM_TEMPLATE_CATEGORY" val="custom"/>
  <p:tag name="KSO_WM_TEMPLATE_INDEX" val="20185046"/>
  <p:tag name="KSO_WM_SLIDE_SIZE" val="828*343"/>
  <p:tag name="KSO_WM_SLIDE_POSITION" val="66*144"/>
  <p:tag name="KSO_WM_SLIDE_LAYOUT_CNT" val="1_1"/>
  <p:tag name="KSO_WM_SLIDE_LAYOUT" val="a_f"/>
  <p:tag name="KSO_WM_SLIDE_TYPE" val="text"/>
  <p:tag name="KSO_WM_SLIDE_ITEM_CNT" val="1"/>
  <p:tag name="KSO_WM_SLIDE_INDEX" val="2"/>
  <p:tag name="KSO_WM_SLIDE_ID" val="custom20185046_2"/>
  <p:tag name="KSO_WM_TAG_VERSION" val="1.0"/>
  <p:tag name="KSO_WM_SLIDE_SUBTYPE" val="pureTxt"/>
</p:tagLst>
</file>

<file path=ppt/tags/tag3.xml><?xml version="1.0" encoding="utf-8"?>
<p:tagLst xmlns:p="http://schemas.openxmlformats.org/presentationml/2006/main">
  <p:tag name="KSO_WM_TAG_VERSION" val="1.0"/>
  <p:tag name="KSO_WM_TEMPLATE_CATEGORY" val="custom"/>
  <p:tag name="KSO_WM_TEMPLATE_INDEX" val="20185046"/>
</p:tagLst>
</file>

<file path=ppt/tags/tag30.xml><?xml version="1.0" encoding="utf-8"?>
<p:tagLst xmlns:p="http://schemas.openxmlformats.org/presentationml/2006/main">
  <p:tag name="KSO_WM_TEMPLATE_CATEGORY" val="custom"/>
  <p:tag name="KSO_WM_TEMPLATE_INDEX" val="20185046"/>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50"/>
  <p:tag name="KSO_WM_UNIT_LAYERLEVEL" val="1"/>
  <p:tag name="KSO_WM_UNIT_INDEX" val="1"/>
  <p:tag name="KSO_WM_UNIT_ID" val="custom20185046_2*a*1"/>
  <p:tag name="KSO_WM_UNIT_TYPE" val="a"/>
</p:tagLst>
</file>

<file path=ppt/tags/tag31.xml><?xml version="1.0" encoding="utf-8"?>
<p:tagLst xmlns:p="http://schemas.openxmlformats.org/presentationml/2006/main">
  <p:tag name="KSO_WM_TEMPLATE_CATEGORY" val="custom"/>
  <p:tag name="KSO_WM_TEMPLATE_INDEX" val="20185046"/>
  <p:tag name="KSO_WM_TAG_VERSION" val="1.0"/>
  <p:tag name="KSO_WM_BEAUTIFY_FLAG" val="#wm#"/>
  <p:tag name="KSO_WM_UNIT_PRESET_TEXT_LEN" val="465"/>
  <p:tag name="KSO_WM_UNIT_PRESET_TEXT_INDEX" val="5"/>
  <p:tag name="KSO_WM_UNIT_CLEAR" val="0"/>
  <p:tag name="KSO_WM_UNIT_COMPATIBLE" val="0"/>
  <p:tag name="KSO_WM_UNIT_HIGHLIGHT" val="0"/>
  <p:tag name="KSO_WM_UNIT_VALUE" val="585"/>
  <p:tag name="KSO_WM_UNIT_LAYERLEVEL" val="1"/>
  <p:tag name="KSO_WM_UNIT_INDEX" val="1"/>
  <p:tag name="KSO_WM_UNIT_ID" val="custom20185046_2*f*1"/>
  <p:tag name="KSO_WM_UNIT_TYPE" val="f"/>
</p:tagLst>
</file>

<file path=ppt/tags/tag32.xml><?xml version="1.0" encoding="utf-8"?>
<p:tagLst xmlns:p="http://schemas.openxmlformats.org/presentationml/2006/main">
  <p:tag name="KSO_WM_BEAUTIFY_FLAG" val="#wm#"/>
  <p:tag name="KSO_WM_TEMPLATE_CATEGORY" val="custom"/>
  <p:tag name="KSO_WM_TEMPLATE_INDEX" val="20185046"/>
  <p:tag name="KSO_WM_SLIDE_SIZE" val="828*343"/>
  <p:tag name="KSO_WM_SLIDE_POSITION" val="66*144"/>
  <p:tag name="KSO_WM_SLIDE_LAYOUT_CNT" val="1_1"/>
  <p:tag name="KSO_WM_SLIDE_LAYOUT" val="a_f"/>
  <p:tag name="KSO_WM_SLIDE_TYPE" val="text"/>
  <p:tag name="KSO_WM_SLIDE_ITEM_CNT" val="1"/>
  <p:tag name="KSO_WM_SLIDE_INDEX" val="2"/>
  <p:tag name="KSO_WM_SLIDE_ID" val="custom20185046_2"/>
  <p:tag name="KSO_WM_TAG_VERSION" val="1.0"/>
  <p:tag name="KSO_WM_SLIDE_SUBTYPE" val="pureTxt"/>
</p:tagLst>
</file>

<file path=ppt/tags/tag33.xml><?xml version="1.0" encoding="utf-8"?>
<p:tagLst xmlns:p="http://schemas.openxmlformats.org/presentationml/2006/main">
  <p:tag name="KSO_WM_TEMPLATE_CATEGORY" val="custom"/>
  <p:tag name="KSO_WM_TEMPLATE_INDEX" val="20185046"/>
</p:tagLst>
</file>

<file path=ppt/tags/tag34.xml><?xml version="1.0" encoding="utf-8"?>
<p:tagLst xmlns:p="http://schemas.openxmlformats.org/presentationml/2006/main">
  <p:tag name="KSO_WM_TEMPLATE_CATEGORY" val="custom"/>
  <p:tag name="KSO_WM_TEMPLATE_INDEX" val="20185046"/>
  <p:tag name="KSO_WM_UNIT_TYPE" val="l_i"/>
  <p:tag name="KSO_WM_UNIT_INDEX" val="1_1"/>
  <p:tag name="KSO_WM_UNIT_ID" val="custom20185046_14*l_i*1_1"/>
  <p:tag name="KSO_WM_UNIT_CLEAR" val="1"/>
  <p:tag name="KSO_WM_UNIT_LAYERLEVEL" val="1_1"/>
  <p:tag name="KSO_WM_BEAUTIFY_FLAG" val="#wm#"/>
  <p:tag name="KSO_WM_TAG_VERSION" val="1.0"/>
  <p:tag name="KSO_WM_DIAGRAM_GROUP_CODE" val="l1-2"/>
  <p:tag name="KSO_WM_UNIT_LINE_FORE_SCHEMECOLOR_INDEX" val="14"/>
  <p:tag name="KSO_WM_UNIT_LINE_FILL_TYPE" val="2"/>
  <p:tag name="KSO_WM_UNIT_TEXT_FILL_FORE_SCHEMECOLOR_INDEX" val="13"/>
  <p:tag name="KSO_WM_UNIT_TEXT_FILL_TYPE" val="1"/>
  <p:tag name="KSO_WM_UNIT_USESOURCEFORMAT_APPLY" val="1"/>
</p:tagLst>
</file>

<file path=ppt/tags/tag35.xml><?xml version="1.0" encoding="utf-8"?>
<p:tagLst xmlns:p="http://schemas.openxmlformats.org/presentationml/2006/main">
  <p:tag name="KSO_WM_TEMPLATE_CATEGORY" val="custom"/>
  <p:tag name="KSO_WM_TEMPLATE_INDEX" val="20185046"/>
  <p:tag name="KSO_WM_UNIT_TYPE" val="l_h_f"/>
  <p:tag name="KSO_WM_UNIT_INDEX" val="1_1_1"/>
  <p:tag name="KSO_WM_UNIT_ID" val="custom20185046_14*l_h_f*1_1_1"/>
  <p:tag name="KSO_WM_UNIT_CLEAR" val="1"/>
  <p:tag name="KSO_WM_UNIT_LAYERLEVEL" val="1_1_1"/>
  <p:tag name="KSO_WM_UNIT_VALUE" val="44"/>
  <p:tag name="KSO_WM_UNIT_HIGHLIGHT" val="0"/>
  <p:tag name="KSO_WM_UNIT_COMPATIBLE" val="0"/>
  <p:tag name="KSO_WM_BEAUTIFY_FLAG" val="#wm#"/>
  <p:tag name="KSO_WM_UNIT_PRESET_TEXT_INDEX" val="4"/>
  <p:tag name="KSO_WM_UNIT_PRESET_TEXT_LEN" val="12"/>
  <p:tag name="KSO_WM_TAG_VERSION" val="1.0"/>
  <p:tag name="KSO_WM_DIAGRAM_GROUP_CODE" val="l1-2"/>
  <p:tag name="KSO_WM_UNIT_FILL_FORE_SCHEMECOLOR_INDEX" val="5"/>
  <p:tag name="KSO_WM_UNIT_FILL_TYPE" val="1"/>
  <p:tag name="KSO_WM_UNIT_LINE_FORE_SCHEMECOLOR_INDEX" val="14"/>
  <p:tag name="KSO_WM_UNIT_LINE_FILL_TYPE" val="2"/>
  <p:tag name="KSO_WM_UNIT_TEXT_FILL_FORE_SCHEMECOLOR_INDEX" val="13"/>
  <p:tag name="KSO_WM_UNIT_TEXT_FILL_TYPE" val="1"/>
  <p:tag name="KSO_WM_UNIT_USESOURCEFORMAT_APPLY" val="1"/>
</p:tagLst>
</file>

<file path=ppt/tags/tag36.xml><?xml version="1.0" encoding="utf-8"?>
<p:tagLst xmlns:p="http://schemas.openxmlformats.org/presentationml/2006/main">
  <p:tag name="KSO_WM_TEMPLATE_CATEGORY" val="custom"/>
  <p:tag name="KSO_WM_TEMPLATE_INDEX" val="20185046"/>
  <p:tag name="KSO_WM_UNIT_TYPE" val="l_i"/>
  <p:tag name="KSO_WM_UNIT_INDEX" val="1_2"/>
  <p:tag name="KSO_WM_UNIT_ID" val="custom20185046_14*l_i*1_2"/>
  <p:tag name="KSO_WM_UNIT_CLEAR" val="1"/>
  <p:tag name="KSO_WM_UNIT_LAYERLEVEL" val="1_1"/>
  <p:tag name="KSO_WM_BEAUTIFY_FLAG" val="#wm#"/>
  <p:tag name="KSO_WM_TAG_VERSION" val="1.0"/>
  <p:tag name="KSO_WM_DIAGRAM_GROUP_CODE" val="l1-2"/>
  <p:tag name="KSO_WM_UNIT_FILL_FORE_SCHEMECOLOR_INDEX" val="5"/>
  <p:tag name="KSO_WM_UNIT_FILL_TYPE" val="1"/>
  <p:tag name="KSO_WM_UNIT_TEXT_FILL_FORE_SCHEMECOLOR_INDEX" val="13"/>
  <p:tag name="KSO_WM_UNIT_TEXT_FILL_TYPE" val="1"/>
  <p:tag name="KSO_WM_UNIT_USESOURCEFORMAT_APPLY" val="1"/>
</p:tagLst>
</file>

<file path=ppt/tags/tag37.xml><?xml version="1.0" encoding="utf-8"?>
<p:tagLst xmlns:p="http://schemas.openxmlformats.org/presentationml/2006/main">
  <p:tag name="KSO_WM_TEMPLATE_CATEGORY" val="custom"/>
  <p:tag name="KSO_WM_TEMPLATE_INDEX" val="20185046"/>
  <p:tag name="KSO_WM_UNIT_TYPE" val="l_i"/>
  <p:tag name="KSO_WM_UNIT_INDEX" val="1_3"/>
  <p:tag name="KSO_WM_UNIT_ID" val="custom20185046_14*l_i*1_3"/>
  <p:tag name="KSO_WM_UNIT_CLEAR" val="1"/>
  <p:tag name="KSO_WM_UNIT_LAYERLEVEL" val="1_1"/>
  <p:tag name="KSO_WM_BEAUTIFY_FLAG" val="#wm#"/>
  <p:tag name="KSO_WM_TAG_VERSION" val="1.0"/>
  <p:tag name="KSO_WM_DIAGRAM_GROUP_CODE" val="l1-2"/>
  <p:tag name="KSO_WM_UNIT_LINE_FORE_SCHEMECOLOR_INDEX" val="14"/>
  <p:tag name="KSO_WM_UNIT_LINE_FILL_TYPE" val="2"/>
  <p:tag name="KSO_WM_UNIT_TEXT_FILL_FORE_SCHEMECOLOR_INDEX" val="13"/>
  <p:tag name="KSO_WM_UNIT_TEXT_FILL_TYPE" val="1"/>
  <p:tag name="KSO_WM_UNIT_USESOURCEFORMAT_APPLY" val="1"/>
</p:tagLst>
</file>

<file path=ppt/tags/tag38.xml><?xml version="1.0" encoding="utf-8"?>
<p:tagLst xmlns:p="http://schemas.openxmlformats.org/presentationml/2006/main">
  <p:tag name="KSO_WM_TEMPLATE_CATEGORY" val="custom"/>
  <p:tag name="KSO_WM_TEMPLATE_INDEX" val="20185046"/>
  <p:tag name="KSO_WM_UNIT_TYPE" val="l_h_f"/>
  <p:tag name="KSO_WM_UNIT_INDEX" val="1_2_1"/>
  <p:tag name="KSO_WM_UNIT_ID" val="custom20185046_14*l_h_f*1_2_1"/>
  <p:tag name="KSO_WM_UNIT_CLEAR" val="1"/>
  <p:tag name="KSO_WM_UNIT_LAYERLEVEL" val="1_1_1"/>
  <p:tag name="KSO_WM_UNIT_VALUE" val="44"/>
  <p:tag name="KSO_WM_UNIT_HIGHLIGHT" val="0"/>
  <p:tag name="KSO_WM_UNIT_COMPATIBLE" val="0"/>
  <p:tag name="KSO_WM_BEAUTIFY_FLAG" val="#wm#"/>
  <p:tag name="KSO_WM_UNIT_PRESET_TEXT_INDEX" val="4"/>
  <p:tag name="KSO_WM_UNIT_PRESET_TEXT_LEN" val="12"/>
  <p:tag name="KSO_WM_TAG_VERSION" val="1.0"/>
  <p:tag name="KSO_WM_DIAGRAM_GROUP_CODE" val="l1-2"/>
  <p:tag name="KSO_WM_UNIT_FILL_FORE_SCHEMECOLOR_INDEX" val="6"/>
  <p:tag name="KSO_WM_UNIT_FILL_TYPE" val="1"/>
  <p:tag name="KSO_WM_UNIT_LINE_FORE_SCHEMECOLOR_INDEX" val="14"/>
  <p:tag name="KSO_WM_UNIT_LINE_FILL_TYPE" val="2"/>
  <p:tag name="KSO_WM_UNIT_TEXT_FILL_FORE_SCHEMECOLOR_INDEX" val="13"/>
  <p:tag name="KSO_WM_UNIT_TEXT_FILL_TYPE" val="1"/>
  <p:tag name="KSO_WM_UNIT_USESOURCEFORMAT_APPLY" val="1"/>
</p:tagLst>
</file>

<file path=ppt/tags/tag39.xml><?xml version="1.0" encoding="utf-8"?>
<p:tagLst xmlns:p="http://schemas.openxmlformats.org/presentationml/2006/main">
  <p:tag name="KSO_WM_TEMPLATE_CATEGORY" val="custom"/>
  <p:tag name="KSO_WM_TEMPLATE_INDEX" val="20185046"/>
  <p:tag name="KSO_WM_UNIT_TYPE" val="l_i"/>
  <p:tag name="KSO_WM_UNIT_INDEX" val="1_4"/>
  <p:tag name="KSO_WM_UNIT_ID" val="custom20185046_14*l_i*1_4"/>
  <p:tag name="KSO_WM_UNIT_CLEAR" val="1"/>
  <p:tag name="KSO_WM_UNIT_LAYERLEVEL" val="1_1"/>
  <p:tag name="KSO_WM_BEAUTIFY_FLAG" val="#wm#"/>
  <p:tag name="KSO_WM_TAG_VERSION" val="1.0"/>
  <p:tag name="KSO_WM_DIAGRAM_GROUP_CODE" val="l1-2"/>
  <p:tag name="KSO_WM_UNIT_FILL_FORE_SCHEMECOLOR_INDEX" val="6"/>
  <p:tag name="KSO_WM_UNIT_FILL_TYPE" val="1"/>
  <p:tag name="KSO_WM_UNIT_TEXT_FILL_FORE_SCHEMECOLOR_INDEX" val="13"/>
  <p:tag name="KSO_WM_UNIT_TEXT_FILL_TYPE" val="1"/>
  <p:tag name="KSO_WM_UNIT_USESOURCEFORMAT_APPLY" val="1"/>
</p:tagLst>
</file>

<file path=ppt/tags/tag4.xml><?xml version="1.0" encoding="utf-8"?>
<p:tagLst xmlns:p="http://schemas.openxmlformats.org/presentationml/2006/main">
  <p:tag name="KSO_WM_TEMPLATE_TOPIC_ID" val="2869567"/>
  <p:tag name="KSO_WM_TEMPLATE_OUTLINE_ID" val="15"/>
  <p:tag name="KSO_WM_TEMPLATE_SCENE_ID" val="1"/>
  <p:tag name="KSO_WM_TEMPLATE_JOB_ID" val="2"/>
  <p:tag name="KSO_WM_TEMPLATE_TOPIC_DEFAULT" val="1"/>
  <p:tag name="KSO_WM_TEMPLATE_CATEGORY" val="custom"/>
  <p:tag name="KSO_WM_TEMPLATE_INDEX" val="20185046"/>
  <p:tag name="KSO_WM_TAG_VERSION" val="1.0"/>
  <p:tag name="KSO_WM_BEAUTIFY_FLAG" val="#wm#"/>
  <p:tag name="KSO_WM_TEMPLATE_THUMBS_INDEX" val="1、6、12、16、19、20、23、"/>
</p:tagLst>
</file>

<file path=ppt/tags/tag40.xml><?xml version="1.0" encoding="utf-8"?>
<p:tagLst xmlns:p="http://schemas.openxmlformats.org/presentationml/2006/main">
  <p:tag name="KSO_WM_TEMPLATE_CATEGORY" val="custom"/>
  <p:tag name="KSO_WM_TEMPLATE_INDEX" val="20185046"/>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25"/>
  <p:tag name="KSO_WM_UNIT_LAYERLEVEL" val="1"/>
  <p:tag name="KSO_WM_UNIT_INDEX" val="1"/>
  <p:tag name="KSO_WM_UNIT_ID" val="custom20185046_14*a*1"/>
  <p:tag name="KSO_WM_UNIT_TYPE" val="a"/>
</p:tagLst>
</file>

<file path=ppt/tags/tag41.xml><?xml version="1.0" encoding="utf-8"?>
<p:tagLst xmlns:p="http://schemas.openxmlformats.org/presentationml/2006/main">
  <p:tag name="KSO_WM_SLIDE_ID" val="custom20185046_14"/>
  <p:tag name="KSO_WM_SLIDE_INDEX" val="14"/>
  <p:tag name="KSO_WM_SLIDE_ITEM_CNT" val="2"/>
  <p:tag name="KSO_WM_SLIDE_LAYOUT" val="a_l"/>
  <p:tag name="KSO_WM_SLIDE_LAYOUT_CNT" val="1_1"/>
  <p:tag name="KSO_WM_SLIDE_TYPE" val="text"/>
  <p:tag name="KSO_WM_BEAUTIFY_FLAG" val="#wm#"/>
  <p:tag name="KSO_WM_SLIDE_POSITION" val="170*147"/>
  <p:tag name="KSO_WM_SLIDE_SIZE" val="615*279"/>
  <p:tag name="KSO_WM_TEMPLATE_CATEGORY" val="custom"/>
  <p:tag name="KSO_WM_TEMPLATE_INDEX" val="20185046"/>
  <p:tag name="KSO_WM_TAG_VERSION" val="1.0"/>
  <p:tag name="KSO_WM_DIAGRAM_GROUP_CODE" val="l1-2"/>
  <p:tag name="KSO_WM_SLIDE_SUBTYPE" val="diag"/>
</p:tagLst>
</file>

<file path=ppt/tags/tag42.xml><?xml version="1.0" encoding="utf-8"?>
<p:tagLst xmlns:p="http://schemas.openxmlformats.org/presentationml/2006/main">
  <p:tag name="KSO_WM_TEMPLATE_CATEGORY" val="custom"/>
  <p:tag name="KSO_WM_TEMPLATE_INDEX" val="20185046"/>
  <p:tag name="KSO_WM_UNIT_TYPE" val="l_i"/>
  <p:tag name="KSO_WM_UNIT_INDEX" val="1_1"/>
  <p:tag name="KSO_WM_UNIT_ID" val="custom20185046_15*l_i*1_1"/>
  <p:tag name="KSO_WM_UNIT_CLEAR" val="1"/>
  <p:tag name="KSO_WM_UNIT_LAYERLEVEL" val="1_1"/>
  <p:tag name="KSO_WM_BEAUTIFY_FLAG" val="#wm#"/>
  <p:tag name="KSO_WM_TAG_VERSION" val="1.0"/>
  <p:tag name="KSO_WM_DIAGRAM_GROUP_CODE" val="l1-2"/>
  <p:tag name="KSO_WM_UNIT_LINE_FORE_SCHEMECOLOR_INDEX" val="14"/>
  <p:tag name="KSO_WM_UNIT_LINE_FILL_TYPE" val="2"/>
  <p:tag name="KSO_WM_UNIT_TEXT_FILL_FORE_SCHEMECOLOR_INDEX" val="13"/>
  <p:tag name="KSO_WM_UNIT_TEXT_FILL_TYPE" val="1"/>
  <p:tag name="KSO_WM_UNIT_USESOURCEFORMAT_APPLY" val="1"/>
</p:tagLst>
</file>

<file path=ppt/tags/tag43.xml><?xml version="1.0" encoding="utf-8"?>
<p:tagLst xmlns:p="http://schemas.openxmlformats.org/presentationml/2006/main">
  <p:tag name="KSO_WM_TEMPLATE_CATEGORY" val="custom"/>
  <p:tag name="KSO_WM_TEMPLATE_INDEX" val="20185046"/>
  <p:tag name="KSO_WM_UNIT_TYPE" val="l_h_f"/>
  <p:tag name="KSO_WM_UNIT_INDEX" val="1_1_1"/>
  <p:tag name="KSO_WM_UNIT_ID" val="custom20185046_15*l_h_f*1_1_1"/>
  <p:tag name="KSO_WM_UNIT_CLEAR" val="1"/>
  <p:tag name="KSO_WM_UNIT_LAYERLEVEL" val="1_1_1"/>
  <p:tag name="KSO_WM_UNIT_VALUE" val="44"/>
  <p:tag name="KSO_WM_UNIT_HIGHLIGHT" val="0"/>
  <p:tag name="KSO_WM_UNIT_COMPATIBLE" val="0"/>
  <p:tag name="KSO_WM_BEAUTIFY_FLAG" val="#wm#"/>
  <p:tag name="KSO_WM_UNIT_PRESET_TEXT_INDEX" val="4"/>
  <p:tag name="KSO_WM_UNIT_PRESET_TEXT_LEN" val="12"/>
  <p:tag name="KSO_WM_TAG_VERSION" val="1.0"/>
  <p:tag name="KSO_WM_DIAGRAM_GROUP_CODE" val="l1-2"/>
  <p:tag name="KSO_WM_UNIT_FILL_FORE_SCHEMECOLOR_INDEX" val="5"/>
  <p:tag name="KSO_WM_UNIT_FILL_TYPE" val="1"/>
  <p:tag name="KSO_WM_UNIT_LINE_FORE_SCHEMECOLOR_INDEX" val="14"/>
  <p:tag name="KSO_WM_UNIT_LINE_FILL_TYPE" val="2"/>
  <p:tag name="KSO_WM_UNIT_TEXT_FILL_FORE_SCHEMECOLOR_INDEX" val="13"/>
  <p:tag name="KSO_WM_UNIT_TEXT_FILL_TYPE" val="1"/>
  <p:tag name="KSO_WM_UNIT_USESOURCEFORMAT_APPLY" val="1"/>
</p:tagLst>
</file>

<file path=ppt/tags/tag44.xml><?xml version="1.0" encoding="utf-8"?>
<p:tagLst xmlns:p="http://schemas.openxmlformats.org/presentationml/2006/main">
  <p:tag name="KSO_WM_TEMPLATE_CATEGORY" val="custom"/>
  <p:tag name="KSO_WM_TEMPLATE_INDEX" val="20185046"/>
  <p:tag name="KSO_WM_UNIT_TYPE" val="l_i"/>
  <p:tag name="KSO_WM_UNIT_INDEX" val="1_2"/>
  <p:tag name="KSO_WM_UNIT_ID" val="custom20185046_15*l_i*1_2"/>
  <p:tag name="KSO_WM_UNIT_CLEAR" val="1"/>
  <p:tag name="KSO_WM_UNIT_LAYERLEVEL" val="1_1"/>
  <p:tag name="KSO_WM_BEAUTIFY_FLAG" val="#wm#"/>
  <p:tag name="KSO_WM_TAG_VERSION" val="1.0"/>
  <p:tag name="KSO_WM_DIAGRAM_GROUP_CODE" val="l1-2"/>
  <p:tag name="KSO_WM_UNIT_FILL_FORE_SCHEMECOLOR_INDEX" val="5"/>
  <p:tag name="KSO_WM_UNIT_FILL_TYPE" val="1"/>
  <p:tag name="KSO_WM_UNIT_TEXT_FILL_FORE_SCHEMECOLOR_INDEX" val="13"/>
  <p:tag name="KSO_WM_UNIT_TEXT_FILL_TYPE" val="1"/>
  <p:tag name="KSO_WM_UNIT_USESOURCEFORMAT_APPLY" val="1"/>
</p:tagLst>
</file>

<file path=ppt/tags/tag45.xml><?xml version="1.0" encoding="utf-8"?>
<p:tagLst xmlns:p="http://schemas.openxmlformats.org/presentationml/2006/main">
  <p:tag name="KSO_WM_TEMPLATE_CATEGORY" val="custom"/>
  <p:tag name="KSO_WM_TEMPLATE_INDEX" val="20185046"/>
  <p:tag name="KSO_WM_UNIT_TYPE" val="l_i"/>
  <p:tag name="KSO_WM_UNIT_INDEX" val="1_3"/>
  <p:tag name="KSO_WM_UNIT_ID" val="custom20185046_15*l_i*1_3"/>
  <p:tag name="KSO_WM_UNIT_CLEAR" val="1"/>
  <p:tag name="KSO_WM_UNIT_LAYERLEVEL" val="1_1"/>
  <p:tag name="KSO_WM_BEAUTIFY_FLAG" val="#wm#"/>
  <p:tag name="KSO_WM_TAG_VERSION" val="1.0"/>
  <p:tag name="KSO_WM_DIAGRAM_GROUP_CODE" val="l1-2"/>
  <p:tag name="KSO_WM_UNIT_LINE_FORE_SCHEMECOLOR_INDEX" val="14"/>
  <p:tag name="KSO_WM_UNIT_LINE_FILL_TYPE" val="2"/>
  <p:tag name="KSO_WM_UNIT_TEXT_FILL_FORE_SCHEMECOLOR_INDEX" val="13"/>
  <p:tag name="KSO_WM_UNIT_TEXT_FILL_TYPE" val="1"/>
  <p:tag name="KSO_WM_UNIT_USESOURCEFORMAT_APPLY" val="1"/>
</p:tagLst>
</file>

<file path=ppt/tags/tag46.xml><?xml version="1.0" encoding="utf-8"?>
<p:tagLst xmlns:p="http://schemas.openxmlformats.org/presentationml/2006/main">
  <p:tag name="KSO_WM_TEMPLATE_CATEGORY" val="custom"/>
  <p:tag name="KSO_WM_TEMPLATE_INDEX" val="20185046"/>
  <p:tag name="KSO_WM_UNIT_TYPE" val="l_h_f"/>
  <p:tag name="KSO_WM_UNIT_INDEX" val="1_2_1"/>
  <p:tag name="KSO_WM_UNIT_ID" val="custom20185046_15*l_h_f*1_2_1"/>
  <p:tag name="KSO_WM_UNIT_CLEAR" val="1"/>
  <p:tag name="KSO_WM_UNIT_LAYERLEVEL" val="1_1_1"/>
  <p:tag name="KSO_WM_UNIT_VALUE" val="44"/>
  <p:tag name="KSO_WM_UNIT_HIGHLIGHT" val="0"/>
  <p:tag name="KSO_WM_UNIT_COMPATIBLE" val="0"/>
  <p:tag name="KSO_WM_BEAUTIFY_FLAG" val="#wm#"/>
  <p:tag name="KSO_WM_UNIT_PRESET_TEXT_INDEX" val="4"/>
  <p:tag name="KSO_WM_UNIT_PRESET_TEXT_LEN" val="12"/>
  <p:tag name="KSO_WM_TAG_VERSION" val="1.0"/>
  <p:tag name="KSO_WM_DIAGRAM_GROUP_CODE" val="l1-2"/>
  <p:tag name="KSO_WM_UNIT_FILL_FORE_SCHEMECOLOR_INDEX" val="6"/>
  <p:tag name="KSO_WM_UNIT_FILL_TYPE" val="1"/>
  <p:tag name="KSO_WM_UNIT_LINE_FORE_SCHEMECOLOR_INDEX" val="14"/>
  <p:tag name="KSO_WM_UNIT_LINE_FILL_TYPE" val="2"/>
  <p:tag name="KSO_WM_UNIT_TEXT_FILL_FORE_SCHEMECOLOR_INDEX" val="13"/>
  <p:tag name="KSO_WM_UNIT_TEXT_FILL_TYPE" val="1"/>
  <p:tag name="KSO_WM_UNIT_USESOURCEFORMAT_APPLY" val="1"/>
</p:tagLst>
</file>

<file path=ppt/tags/tag47.xml><?xml version="1.0" encoding="utf-8"?>
<p:tagLst xmlns:p="http://schemas.openxmlformats.org/presentationml/2006/main">
  <p:tag name="KSO_WM_TEMPLATE_CATEGORY" val="custom"/>
  <p:tag name="KSO_WM_TEMPLATE_INDEX" val="20185046"/>
  <p:tag name="KSO_WM_UNIT_TYPE" val="l_i"/>
  <p:tag name="KSO_WM_UNIT_INDEX" val="1_4"/>
  <p:tag name="KSO_WM_UNIT_ID" val="custom20185046_15*l_i*1_4"/>
  <p:tag name="KSO_WM_UNIT_CLEAR" val="1"/>
  <p:tag name="KSO_WM_UNIT_LAYERLEVEL" val="1_1"/>
  <p:tag name="KSO_WM_BEAUTIFY_FLAG" val="#wm#"/>
  <p:tag name="KSO_WM_TAG_VERSION" val="1.0"/>
  <p:tag name="KSO_WM_DIAGRAM_GROUP_CODE" val="l1-2"/>
  <p:tag name="KSO_WM_UNIT_FILL_FORE_SCHEMECOLOR_INDEX" val="6"/>
  <p:tag name="KSO_WM_UNIT_FILL_TYPE" val="1"/>
  <p:tag name="KSO_WM_UNIT_TEXT_FILL_FORE_SCHEMECOLOR_INDEX" val="13"/>
  <p:tag name="KSO_WM_UNIT_TEXT_FILL_TYPE" val="1"/>
  <p:tag name="KSO_WM_UNIT_USESOURCEFORMAT_APPLY" val="1"/>
</p:tagLst>
</file>

<file path=ppt/tags/tag48.xml><?xml version="1.0" encoding="utf-8"?>
<p:tagLst xmlns:p="http://schemas.openxmlformats.org/presentationml/2006/main">
  <p:tag name="KSO_WM_TEMPLATE_CATEGORY" val="custom"/>
  <p:tag name="KSO_WM_TEMPLATE_INDEX" val="20185046"/>
  <p:tag name="KSO_WM_UNIT_TYPE" val="l_i"/>
  <p:tag name="KSO_WM_UNIT_INDEX" val="1_5"/>
  <p:tag name="KSO_WM_UNIT_ID" val="custom20185046_15*l_i*1_5"/>
  <p:tag name="KSO_WM_UNIT_CLEAR" val="1"/>
  <p:tag name="KSO_WM_UNIT_LAYERLEVEL" val="1_1"/>
  <p:tag name="KSO_WM_BEAUTIFY_FLAG" val="#wm#"/>
  <p:tag name="KSO_WM_TAG_VERSION" val="1.0"/>
  <p:tag name="KSO_WM_DIAGRAM_GROUP_CODE" val="l1-2"/>
  <p:tag name="KSO_WM_UNIT_LINE_FORE_SCHEMECOLOR_INDEX" val="14"/>
  <p:tag name="KSO_WM_UNIT_LINE_FILL_TYPE" val="2"/>
  <p:tag name="KSO_WM_UNIT_TEXT_FILL_FORE_SCHEMECOLOR_INDEX" val="13"/>
  <p:tag name="KSO_WM_UNIT_TEXT_FILL_TYPE" val="1"/>
  <p:tag name="KSO_WM_UNIT_USESOURCEFORMAT_APPLY" val="1"/>
</p:tagLst>
</file>

<file path=ppt/tags/tag49.xml><?xml version="1.0" encoding="utf-8"?>
<p:tagLst xmlns:p="http://schemas.openxmlformats.org/presentationml/2006/main">
  <p:tag name="KSO_WM_TEMPLATE_CATEGORY" val="custom"/>
  <p:tag name="KSO_WM_TEMPLATE_INDEX" val="20185046"/>
  <p:tag name="KSO_WM_UNIT_TYPE" val="l_h_f"/>
  <p:tag name="KSO_WM_UNIT_INDEX" val="1_3_1"/>
  <p:tag name="KSO_WM_UNIT_ID" val="custom20185046_15*l_h_f*1_3_1"/>
  <p:tag name="KSO_WM_UNIT_CLEAR" val="1"/>
  <p:tag name="KSO_WM_UNIT_LAYERLEVEL" val="1_1_1"/>
  <p:tag name="KSO_WM_UNIT_VALUE" val="44"/>
  <p:tag name="KSO_WM_UNIT_HIGHLIGHT" val="0"/>
  <p:tag name="KSO_WM_UNIT_COMPATIBLE" val="0"/>
  <p:tag name="KSO_WM_BEAUTIFY_FLAG" val="#wm#"/>
  <p:tag name="KSO_WM_UNIT_PRESET_TEXT_INDEX" val="4"/>
  <p:tag name="KSO_WM_UNIT_PRESET_TEXT_LEN" val="12"/>
  <p:tag name="KSO_WM_TAG_VERSION" val="1.0"/>
  <p:tag name="KSO_WM_DIAGRAM_GROUP_CODE" val="l1-2"/>
  <p:tag name="KSO_WM_UNIT_FILL_FORE_SCHEMECOLOR_INDEX" val="7"/>
  <p:tag name="KSO_WM_UNIT_FILL_TYPE" val="1"/>
  <p:tag name="KSO_WM_UNIT_LINE_FORE_SCHEMECOLOR_INDEX" val="14"/>
  <p:tag name="KSO_WM_UNIT_LINE_FILL_TYPE" val="2"/>
  <p:tag name="KSO_WM_UNIT_TEXT_FILL_FORE_SCHEMECOLOR_INDEX" val="13"/>
  <p:tag name="KSO_WM_UNIT_TEXT_FILL_TYPE" val="1"/>
  <p:tag name="KSO_WM_UNIT_USESOURCEFORMAT_APPLY" val="1"/>
</p:tagLst>
</file>

<file path=ppt/tags/tag5.xml><?xml version="1.0" encoding="utf-8"?>
<p:tagLst xmlns:p="http://schemas.openxmlformats.org/presentationml/2006/main">
  <p:tag name="KSO_WM_BEAUTIFY_FLAG" val="#wm#"/>
  <p:tag name="KSO_WM_TEMPLATE_CATEGORY" val="custom"/>
  <p:tag name="KSO_WM_TEMPLATE_INDEX" val="20185046"/>
</p:tagLst>
</file>

<file path=ppt/tags/tag50.xml><?xml version="1.0" encoding="utf-8"?>
<p:tagLst xmlns:p="http://schemas.openxmlformats.org/presentationml/2006/main">
  <p:tag name="KSO_WM_TEMPLATE_CATEGORY" val="custom"/>
  <p:tag name="KSO_WM_TEMPLATE_INDEX" val="20185046"/>
  <p:tag name="KSO_WM_UNIT_TYPE" val="l_i"/>
  <p:tag name="KSO_WM_UNIT_INDEX" val="1_6"/>
  <p:tag name="KSO_WM_UNIT_ID" val="custom20185046_15*l_i*1_6"/>
  <p:tag name="KSO_WM_UNIT_CLEAR" val="1"/>
  <p:tag name="KSO_WM_UNIT_LAYERLEVEL" val="1_1"/>
  <p:tag name="KSO_WM_BEAUTIFY_FLAG" val="#wm#"/>
  <p:tag name="KSO_WM_TAG_VERSION" val="1.0"/>
  <p:tag name="KSO_WM_DIAGRAM_GROUP_CODE" val="l1-2"/>
  <p:tag name="KSO_WM_UNIT_FILL_FORE_SCHEMECOLOR_INDEX" val="7"/>
  <p:tag name="KSO_WM_UNIT_FILL_TYPE" val="1"/>
  <p:tag name="KSO_WM_UNIT_TEXT_FILL_FORE_SCHEMECOLOR_INDEX" val="13"/>
  <p:tag name="KSO_WM_UNIT_TEXT_FILL_TYPE" val="1"/>
  <p:tag name="KSO_WM_UNIT_USESOURCEFORMAT_APPLY" val="1"/>
</p:tagLst>
</file>

<file path=ppt/tags/tag51.xml><?xml version="1.0" encoding="utf-8"?>
<p:tagLst xmlns:p="http://schemas.openxmlformats.org/presentationml/2006/main">
  <p:tag name="KSO_WM_TEMPLATE_CATEGORY" val="custom"/>
  <p:tag name="KSO_WM_TEMPLATE_INDEX" val="20185046"/>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25"/>
  <p:tag name="KSO_WM_UNIT_LAYERLEVEL" val="1"/>
  <p:tag name="KSO_WM_UNIT_INDEX" val="1"/>
  <p:tag name="KSO_WM_UNIT_ID" val="custom20185046_15*a*1"/>
  <p:tag name="KSO_WM_UNIT_TYPE" val="a"/>
</p:tagLst>
</file>

<file path=ppt/tags/tag52.xml><?xml version="1.0" encoding="utf-8"?>
<p:tagLst xmlns:p="http://schemas.openxmlformats.org/presentationml/2006/main">
  <p:tag name="KSO_WM_SLIDE_ID" val="custom20185046_15"/>
  <p:tag name="KSO_WM_SLIDE_INDEX" val="15"/>
  <p:tag name="KSO_WM_SLIDE_ITEM_CNT" val="3"/>
  <p:tag name="KSO_WM_SLIDE_LAYOUT" val="a_l"/>
  <p:tag name="KSO_WM_SLIDE_LAYOUT_CNT" val="1_1"/>
  <p:tag name="KSO_WM_SLIDE_TYPE" val="text"/>
  <p:tag name="KSO_WM_BEAUTIFY_FLAG" val="#wm#"/>
  <p:tag name="KSO_WM_SLIDE_POSITION" val="110*146"/>
  <p:tag name="KSO_WM_SLIDE_SIZE" val="739*311"/>
  <p:tag name="KSO_WM_TEMPLATE_CATEGORY" val="custom"/>
  <p:tag name="KSO_WM_TEMPLATE_INDEX" val="20185046"/>
  <p:tag name="KSO_WM_TAG_VERSION" val="1.0"/>
  <p:tag name="KSO_WM_DIAGRAM_GROUP_CODE" val="l1-2"/>
  <p:tag name="KSO_WM_SLIDE_SUBTYPE" val="diag"/>
</p:tagLst>
</file>

<file path=ppt/tags/tag53.xml><?xml version="1.0" encoding="utf-8"?>
<p:tagLst xmlns:p="http://schemas.openxmlformats.org/presentationml/2006/main">
  <p:tag name="KSO_WM_TEMPLATE_CATEGORY" val="custom"/>
  <p:tag name="KSO_WM_TEMPLATE_INDEX" val="20185046"/>
</p:tagLst>
</file>

<file path=ppt/tags/tag54.xml><?xml version="1.0" encoding="utf-8"?>
<p:tagLst xmlns:p="http://schemas.openxmlformats.org/presentationml/2006/main">
  <p:tag name="KSO_WM_TEMPLATE_CATEGORY" val="custom"/>
  <p:tag name="KSO_WM_TEMPLATE_INDEX" val="20185046"/>
</p:tagLst>
</file>

<file path=ppt/tags/tag55.xml><?xml version="1.0" encoding="utf-8"?>
<p:tagLst xmlns:p="http://schemas.openxmlformats.org/presentationml/2006/main">
  <p:tag name="KSO_WM_TEMPLATE_CATEGORY" val="custom"/>
  <p:tag name="KSO_WM_TEMPLATE_INDEX" val="20185046"/>
</p:tagLst>
</file>

<file path=ppt/tags/tag56.xml><?xml version="1.0" encoding="utf-8"?>
<p:tagLst xmlns:p="http://schemas.openxmlformats.org/presentationml/2006/main">
  <p:tag name="KSO_WM_TEMPLATE_CATEGORY" val="custom"/>
  <p:tag name="KSO_WM_TEMPLATE_INDEX" val="20185046"/>
</p:tagLst>
</file>

<file path=ppt/tags/tag57.xml><?xml version="1.0" encoding="utf-8"?>
<p:tagLst xmlns:p="http://schemas.openxmlformats.org/presentationml/2006/main">
  <p:tag name="KSO_WM_TEMPLATE_CATEGORY" val="custom"/>
  <p:tag name="KSO_WM_TEMPLATE_INDEX" val="20185046"/>
</p:tagLst>
</file>

<file path=ppt/tags/tag58.xml><?xml version="1.0" encoding="utf-8"?>
<p:tagLst xmlns:p="http://schemas.openxmlformats.org/presentationml/2006/main">
  <p:tag name="KSO_WM_TEMPLATE_CATEGORY" val="custom"/>
  <p:tag name="KSO_WM_TEMPLATE_INDEX" val="20185046"/>
</p:tagLst>
</file>

<file path=ppt/tags/tag59.xml><?xml version="1.0" encoding="utf-8"?>
<p:tagLst xmlns:p="http://schemas.openxmlformats.org/presentationml/2006/main">
  <p:tag name="KSO_WM_TEMPLATE_CATEGORY" val="custom"/>
  <p:tag name="KSO_WM_TEMPLATE_INDEX" val="20185046"/>
</p:tagLst>
</file>

<file path=ppt/tags/tag6.xml><?xml version="1.0" encoding="utf-8"?>
<p:tagLst xmlns:p="http://schemas.openxmlformats.org/presentationml/2006/main">
  <p:tag name="KSO_WM_TEMPLATE_CATEGORY" val="custom"/>
  <p:tag name="KSO_WM_TEMPLATE_INDEX" val="20185046"/>
</p:tagLst>
</file>

<file path=ppt/tags/tag60.xml><?xml version="1.0" encoding="utf-8"?>
<p:tagLst xmlns:p="http://schemas.openxmlformats.org/presentationml/2006/main">
  <p:tag name="KSO_WM_TEMPLATE_CATEGORY" val="custom"/>
  <p:tag name="KSO_WM_TEMPLATE_INDEX" val="20185046"/>
</p:tagLst>
</file>

<file path=ppt/tags/tag61.xml><?xml version="1.0" encoding="utf-8"?>
<p:tagLst xmlns:p="http://schemas.openxmlformats.org/presentationml/2006/main">
  <p:tag name="KSO_WM_TEMPLATE_CATEGORY" val="custom"/>
  <p:tag name="KSO_WM_TEMPLATE_INDEX" val="20185046"/>
</p:tagLst>
</file>

<file path=ppt/tags/tag62.xml><?xml version="1.0" encoding="utf-8"?>
<p:tagLst xmlns:p="http://schemas.openxmlformats.org/presentationml/2006/main">
  <p:tag name="KSO_WM_TEMPLATE_CATEGORY" val="custom"/>
  <p:tag name="KSO_WM_TEMPLATE_INDEX" val="20185046"/>
</p:tagLst>
</file>

<file path=ppt/tags/tag63.xml><?xml version="1.0" encoding="utf-8"?>
<p:tagLst xmlns:p="http://schemas.openxmlformats.org/presentationml/2006/main">
  <p:tag name="KSO_WM_BEAUTIFY_FLAG" val="#wm#"/>
  <p:tag name="KSO_WM_TEMPLATE_CATEGORY" val="custom"/>
  <p:tag name="KSO_WM_TEMPLATE_INDEX" val="20185046"/>
</p:tagLst>
</file>

<file path=ppt/tags/tag64.xml><?xml version="1.0" encoding="utf-8"?>
<p:tagLst xmlns:p="http://schemas.openxmlformats.org/presentationml/2006/main">
  <p:tag name="KSO_WM_BEAUTIFY_FLAG" val="#wm#"/>
  <p:tag name="KSO_WM_TEMPLATE_CATEGORY" val="custom"/>
  <p:tag name="KSO_WM_TEMPLATE_INDEX" val="20185046"/>
</p:tagLst>
</file>

<file path=ppt/tags/tag65.xml><?xml version="1.0" encoding="utf-8"?>
<p:tagLst xmlns:p="http://schemas.openxmlformats.org/presentationml/2006/main">
  <p:tag name="KSO_WM_TEMPLATE_CATEGORY" val="custom"/>
  <p:tag name="KSO_WM_TEMPLATE_INDEX" val="20185046"/>
</p:tagLst>
</file>

<file path=ppt/tags/tag66.xml><?xml version="1.0" encoding="utf-8"?>
<p:tagLst xmlns:p="http://schemas.openxmlformats.org/presentationml/2006/main">
  <p:tag name="KSO_WM_TEMPLATE_CATEGORY" val="custom"/>
  <p:tag name="KSO_WM_TEMPLATE_INDEX" val="20185046"/>
</p:tagLst>
</file>

<file path=ppt/tags/tag67.xml><?xml version="1.0" encoding="utf-8"?>
<p:tagLst xmlns:p="http://schemas.openxmlformats.org/presentationml/2006/main">
  <p:tag name="KSO_WM_BEAUTIFY_FLAG" val="#wm#"/>
  <p:tag name="KSO_WM_TEMPLATE_CATEGORY" val="custom"/>
  <p:tag name="KSO_WM_TEMPLATE_INDEX" val="20185046"/>
</p:tagLst>
</file>

<file path=ppt/tags/tag68.xml><?xml version="1.0" encoding="utf-8"?>
<p:tagLst xmlns:p="http://schemas.openxmlformats.org/presentationml/2006/main">
  <p:tag name="KSO_WM_TEMPLATE_CATEGORY" val="custom"/>
  <p:tag name="KSO_WM_TEMPLATE_INDEX" val="20185046"/>
</p:tagLst>
</file>

<file path=ppt/tags/tag7.xml><?xml version="1.0" encoding="utf-8"?>
<p:tagLst xmlns:p="http://schemas.openxmlformats.org/presentationml/2006/main">
  <p:tag name="KSO_WM_TAG_VERSION" val="1.0"/>
  <p:tag name="KSO_WM_BEAUTIFY_FLAG" val="#wm#"/>
  <p:tag name="KSO_WM_UNIT_TYPE" val="i"/>
  <p:tag name="KSO_WM_UNIT_ID" val="custom20185046_10*i*0"/>
  <p:tag name="KSO_WM_TEMPLATE_CATEGORY" val="custom"/>
  <p:tag name="KSO_WM_TEMPLATE_INDEX" val="20185046"/>
  <p:tag name="KSO_WM_UNIT_INDEX" val="0"/>
</p:tagLst>
</file>

<file path=ppt/tags/tag8.xml><?xml version="1.0" encoding="utf-8"?>
<p:tagLst xmlns:p="http://schemas.openxmlformats.org/presentationml/2006/main">
  <p:tag name="KSO_WM_TEMPLATE_CATEGORY" val="custom"/>
  <p:tag name="KSO_WM_TEMPLATE_INDEX" val="20185046"/>
  <p:tag name="KSO_WM_TAG_VERSION" val="1.0"/>
  <p:tag name="KSO_WM_UNIT_TYPE" val="l_i"/>
  <p:tag name="KSO_WM_UNIT_INDEX" val="1_1"/>
  <p:tag name="KSO_WM_UNIT_ID" val="custom20185046_10*l_i*1_1"/>
  <p:tag name="KSO_WM_UNIT_CLEAR" val="1"/>
  <p:tag name="KSO_WM_UNIT_LAYERLEVEL" val="1_1"/>
  <p:tag name="KSO_WM_BEAUTIFY_FLAG" val="#wm#"/>
  <p:tag name="KSO_WM_DIAGRAM_GROUP_CODE" val="l1-1"/>
  <p:tag name="KSO_WM_UNIT_FILL_FORE_SCHEMECOLOR_INDEX" val="5"/>
  <p:tag name="KSO_WM_UNIT_FILL_TYPE" val="1"/>
  <p:tag name="KSO_WM_UNIT_TEXT_FILL_FORE_SCHEMECOLOR_INDEX" val="13"/>
  <p:tag name="KSO_WM_UNIT_TEXT_FILL_TYPE" val="1"/>
  <p:tag name="KSO_WM_UNIT_USESOURCEFORMAT_APPLY" val="1"/>
</p:tagLst>
</file>

<file path=ppt/tags/tag9.xml><?xml version="1.0" encoding="utf-8"?>
<p:tagLst xmlns:p="http://schemas.openxmlformats.org/presentationml/2006/main">
  <p:tag name="KSO_WM_TEMPLATE_CATEGORY" val="custom"/>
  <p:tag name="KSO_WM_TEMPLATE_INDEX" val="20185046"/>
  <p:tag name="KSO_WM_TAG_VERSION" val="1.0"/>
  <p:tag name="KSO_WM_UNIT_TYPE" val="l_h_f"/>
  <p:tag name="KSO_WM_UNIT_INDEX" val="1_1_1"/>
  <p:tag name="KSO_WM_UNIT_ID" val="custom20185046_10*l_h_f*1_1_1"/>
  <p:tag name="KSO_WM_UNIT_CLEAR" val="1"/>
  <p:tag name="KSO_WM_UNIT_LAYERLEVEL" val="1_1_1"/>
  <p:tag name="KSO_WM_UNIT_VALUE" val="45"/>
  <p:tag name="KSO_WM_UNIT_HIGHLIGHT" val="0"/>
  <p:tag name="KSO_WM_UNIT_COMPATIBLE" val="0"/>
  <p:tag name="KSO_WM_BEAUTIFY_FLAG" val="#wm#"/>
  <p:tag name="KSO_WM_DIAGRAM_GROUP_CODE" val="l1-1"/>
  <p:tag name="KSO_WM_UNIT_PRESET_TEXT" val="Lorem&#13;ipsum"/>
  <p:tag name="KSO_WM_UNIT_FILL_FORE_SCHEMECOLOR_INDEX" val="5"/>
  <p:tag name="KSO_WM_UNIT_FILL_TYPE" val="1"/>
  <p:tag name="KSO_WM_UNIT_TEXT_FILL_FORE_SCHEMECOLOR_INDEX" val="13"/>
  <p:tag name="KSO_WM_UNIT_TEXT_FILL_TYPE" val="1"/>
  <p:tag name="KSO_WM_UNIT_USESOURCEFORMAT_APPLY" val="1"/>
</p:tagLst>
</file>

<file path=ppt/theme/theme1.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DengXian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自定义 119">
      <a:dk1>
        <a:srgbClr val="262626"/>
      </a:dk1>
      <a:lt1>
        <a:srgbClr val="FFFFFF"/>
      </a:lt1>
      <a:dk2>
        <a:srgbClr val="FFE574"/>
      </a:dk2>
      <a:lt2>
        <a:srgbClr val="FFFFFF"/>
      </a:lt2>
      <a:accent1>
        <a:srgbClr val="FFE574"/>
      </a:accent1>
      <a:accent2>
        <a:srgbClr val="FFE574"/>
      </a:accent2>
      <a:accent3>
        <a:srgbClr val="FFE574"/>
      </a:accent3>
      <a:accent4>
        <a:srgbClr val="FFE574"/>
      </a:accent4>
      <a:accent5>
        <a:srgbClr val="000000"/>
      </a:accent5>
      <a:accent6>
        <a:srgbClr val="FFFFFF"/>
      </a:accent6>
      <a:hlink>
        <a:srgbClr val="0563C1"/>
      </a:hlink>
      <a:folHlink>
        <a:srgbClr val="954F72"/>
      </a:folHlink>
    </a:clrScheme>
    <a:fontScheme name="自定义 1">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2673</Words>
  <Application>WPS 演示</Application>
  <PresentationFormat>宽屏</PresentationFormat>
  <Paragraphs>358</Paragraphs>
  <Slides>26</Slides>
  <Notes>10</Notes>
  <HiddenSlides>0</HiddenSlides>
  <MMClips>0</MMClips>
  <ScaleCrop>false</ScaleCrop>
  <HeadingPairs>
    <vt:vector size="6" baseType="variant">
      <vt:variant>
        <vt:lpstr>已用的字体</vt:lpstr>
      </vt:variant>
      <vt:variant>
        <vt:i4>20</vt:i4>
      </vt:variant>
      <vt:variant>
        <vt:lpstr>主题</vt:lpstr>
      </vt:variant>
      <vt:variant>
        <vt:i4>2</vt:i4>
      </vt:variant>
      <vt:variant>
        <vt:lpstr>幻灯片标题</vt:lpstr>
      </vt:variant>
      <vt:variant>
        <vt:i4>26</vt:i4>
      </vt:variant>
    </vt:vector>
  </HeadingPairs>
  <TitlesOfParts>
    <vt:vector size="48" baseType="lpstr">
      <vt:lpstr>Arial</vt:lpstr>
      <vt:lpstr>宋体</vt:lpstr>
      <vt:lpstr>Wingdings</vt:lpstr>
      <vt:lpstr>Arial</vt:lpstr>
      <vt:lpstr>微软雅黑</vt:lpstr>
      <vt:lpstr>方正兰亭细黑_GBK_M</vt:lpstr>
      <vt:lpstr>Calibri</vt:lpstr>
      <vt:lpstr>굴림</vt:lpstr>
      <vt:lpstr>等线</vt:lpstr>
      <vt:lpstr>Arial Unicode MS</vt:lpstr>
      <vt:lpstr>等线 Light</vt:lpstr>
      <vt:lpstr>Calibri</vt:lpstr>
      <vt:lpstr>黑体</vt:lpstr>
      <vt:lpstr>Malgun Gothic</vt:lpstr>
      <vt:lpstr>Times New Roman</vt:lpstr>
      <vt:lpstr>Microsoft JhengHei</vt:lpstr>
      <vt:lpstr>Lucida Sans</vt:lpstr>
      <vt:lpstr>PMingLiU</vt:lpstr>
      <vt:lpstr>Lucida Sans Unicode</vt:lpstr>
      <vt:lpstr>Segoe Print</vt:lpstr>
      <vt:lpstr>自定义设计方案</vt:lpstr>
      <vt:lpstr>Office 主题</vt:lpstr>
      <vt:lpstr>PowerPoint 演示文稿</vt:lpstr>
      <vt:lpstr>   监管政策概述</vt:lpstr>
      <vt:lpstr>PowerPoint 演示文稿</vt:lpstr>
      <vt:lpstr>网银支付</vt:lpstr>
      <vt:lpstr>快捷支付</vt:lpstr>
      <vt:lpstr>代扣</vt:lpstr>
      <vt:lpstr>代付</vt:lpstr>
      <vt:lpstr>   新认证支付介绍</vt:lpstr>
      <vt:lpstr>PowerPoint 演示文稿</vt:lpstr>
      <vt:lpstr>PowerPoint 演示文稿</vt:lpstr>
      <vt:lpstr>应用场景</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  商户接入流程</vt:lpstr>
      <vt:lpstr>PowerPoint 演示文稿</vt:lpstr>
      <vt:lpstr>PowerPoint 演示文稿</vt:lpstr>
      <vt:lpstr>  掌银支付产品介绍</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116989</dc:creator>
  <cp:lastModifiedBy>。。。。</cp:lastModifiedBy>
  <cp:revision>312</cp:revision>
  <dcterms:created xsi:type="dcterms:W3CDTF">2016-08-19T02:58:00Z</dcterms:created>
  <dcterms:modified xsi:type="dcterms:W3CDTF">2018-04-12T07:00:35Z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2052-10.1.0.7223</vt:lpwstr>
  </property>
</Properties>
</file>