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632" autoAdjust="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67785-0E69-4600-B9B1-36B13E97BB1A}" type="datetimeFigureOut">
              <a:rPr lang="en-US" smtClean="0"/>
              <a:t>6/5/2012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59A559-11F7-4B84-BBBD-6360AF922F4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59A559-11F7-4B84-BBBD-6360AF922F4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59A559-11F7-4B84-BBBD-6360AF922F43}"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59A559-11F7-4B84-BBBD-6360AF922F4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59A559-11F7-4B84-BBBD-6360AF922F43}"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59A559-11F7-4B84-BBBD-6360AF922F43}"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174F2D-FDE9-4042-9FB8-15268DB810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CC1DC-76C4-4F5B-8488-4D01FAD77E37}" type="datetimeFigureOut">
              <a:rPr lang="en-US" smtClean="0"/>
              <a:t>6/5/2012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174F2D-FDE9-4042-9FB8-15268DB8104A}"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CC1DC-76C4-4F5B-8488-4D01FAD77E37}" type="datetimeFigureOut">
              <a:rPr lang="en-US" smtClean="0"/>
              <a:t>6/5/2012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6174F2D-FDE9-4042-9FB8-15268DB810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sunet/taskfor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srcRect l="20926" t="8148" r="16296" b="8148"/>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Wordpress</a:t>
            </a:r>
            <a:endParaRPr lang="en-US" dirty="0"/>
          </a:p>
        </p:txBody>
      </p:sp>
      <p:sp>
        <p:nvSpPr>
          <p:cNvPr id="3" name="Content Placeholder 2"/>
          <p:cNvSpPr>
            <a:spLocks noGrp="1"/>
          </p:cNvSpPr>
          <p:nvPr>
            <p:ph idx="1"/>
          </p:nvPr>
        </p:nvSpPr>
        <p:spPr>
          <a:xfrm>
            <a:off x="502920" y="530352"/>
            <a:ext cx="8183880" cy="4575048"/>
          </a:xfrm>
        </p:spPr>
        <p:txBody>
          <a:bodyPr>
            <a:normAutofit fontScale="85000" lnSpcReduction="20000"/>
          </a:bodyPr>
          <a:lstStyle/>
          <a:p>
            <a:r>
              <a:rPr lang="en-US" b="1" dirty="0" smtClean="0"/>
              <a:t>Readers</a:t>
            </a:r>
          </a:p>
          <a:p>
            <a:pPr lvl="1"/>
            <a:r>
              <a:rPr lang="en-US" dirty="0" smtClean="0"/>
              <a:t>Similar to any basic website design, just load the page (</a:t>
            </a:r>
            <a:r>
              <a:rPr lang="en-US" dirty="0" smtClean="0">
                <a:hlinkClick r:id="rId3"/>
              </a:rPr>
              <a:t>http://gsunet/taskforce/</a:t>
            </a:r>
            <a:r>
              <a:rPr lang="en-US" dirty="0" smtClean="0"/>
              <a:t>)</a:t>
            </a:r>
          </a:p>
          <a:p>
            <a:pPr lvl="1"/>
            <a:r>
              <a:rPr lang="en-US" dirty="0" smtClean="0"/>
              <a:t>Comment system that allows ANY reader, </a:t>
            </a:r>
            <a:r>
              <a:rPr lang="en-US" i="1" dirty="0" smtClean="0"/>
              <a:t>no account necessary</a:t>
            </a:r>
            <a:r>
              <a:rPr lang="en-US" dirty="0" smtClean="0"/>
              <a:t>, to make comments on the page (if allowed by admin).</a:t>
            </a:r>
          </a:p>
          <a:p>
            <a:pPr lvl="1"/>
            <a:r>
              <a:rPr lang="en-US" dirty="0" smtClean="0"/>
              <a:t>Additional plug-ins for polls, feedback forms, slide shows &amp; photo gallery, and other reader interaction</a:t>
            </a:r>
          </a:p>
          <a:p>
            <a:r>
              <a:rPr lang="en-US" b="1" dirty="0" err="1" smtClean="0"/>
              <a:t>Admins</a:t>
            </a:r>
            <a:r>
              <a:rPr lang="en-US" b="1" dirty="0" smtClean="0"/>
              <a:t>/Editors</a:t>
            </a:r>
          </a:p>
          <a:p>
            <a:pPr lvl="1"/>
            <a:r>
              <a:rPr lang="en-US" dirty="0" smtClean="0"/>
              <a:t>User roles (</a:t>
            </a:r>
            <a:r>
              <a:rPr lang="en-US" dirty="0" err="1" smtClean="0"/>
              <a:t>Admins</a:t>
            </a:r>
            <a:r>
              <a:rPr lang="en-US" dirty="0" smtClean="0"/>
              <a:t>, Editors, Authors, Contributors) with different levels of access and ability to make changes/add content</a:t>
            </a:r>
          </a:p>
          <a:p>
            <a:pPr lvl="1"/>
            <a:r>
              <a:rPr lang="en-US" dirty="0" smtClean="0"/>
              <a:t>Log-in to dashboard and add content/make changes to the site through a simple to use (like </a:t>
            </a:r>
            <a:r>
              <a:rPr lang="en-US" dirty="0" err="1" smtClean="0"/>
              <a:t>microsoft</a:t>
            </a:r>
            <a:r>
              <a:rPr lang="en-US" dirty="0" smtClean="0"/>
              <a:t> word) interface, with ability to upload documents, photos,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Access</a:t>
            </a:r>
            <a:endParaRPr lang="en-US" dirty="0"/>
          </a:p>
        </p:txBody>
      </p:sp>
      <p:sp>
        <p:nvSpPr>
          <p:cNvPr id="3" name="Content Placeholder 2"/>
          <p:cNvSpPr>
            <a:spLocks noGrp="1"/>
          </p:cNvSpPr>
          <p:nvPr>
            <p:ph idx="1"/>
          </p:nvPr>
        </p:nvSpPr>
        <p:spPr>
          <a:xfrm>
            <a:off x="502920" y="530352"/>
            <a:ext cx="8183880" cy="4803648"/>
          </a:xfrm>
        </p:spPr>
        <p:txBody>
          <a:bodyPr>
            <a:normAutofit fontScale="70000" lnSpcReduction="20000"/>
          </a:bodyPr>
          <a:lstStyle/>
          <a:p>
            <a:r>
              <a:rPr lang="en-US" b="1" dirty="0" smtClean="0"/>
              <a:t>Note:</a:t>
            </a:r>
            <a:r>
              <a:rPr lang="en-US" dirty="0" smtClean="0"/>
              <a:t> Login issues regarding </a:t>
            </a:r>
            <a:r>
              <a:rPr lang="en-US" dirty="0" err="1" smtClean="0"/>
              <a:t>anonymmous</a:t>
            </a:r>
            <a:r>
              <a:rPr lang="en-US" dirty="0" smtClean="0"/>
              <a:t> for off-campus are being worked on/addressed.</a:t>
            </a:r>
          </a:p>
          <a:p>
            <a:r>
              <a:rPr lang="en-US" dirty="0" smtClean="0"/>
              <a:t>All </a:t>
            </a:r>
            <a:r>
              <a:rPr lang="en-US" dirty="0" err="1" smtClean="0"/>
              <a:t>Commmittee</a:t>
            </a:r>
            <a:r>
              <a:rPr lang="en-US" dirty="0" smtClean="0"/>
              <a:t> members have a basic (contributor) account on Task Force </a:t>
            </a:r>
            <a:r>
              <a:rPr lang="en-US" dirty="0" err="1" smtClean="0"/>
              <a:t>Wordpress</a:t>
            </a:r>
            <a:r>
              <a:rPr lang="en-US" dirty="0" smtClean="0"/>
              <a:t> Website *account types can be changes upon request.</a:t>
            </a:r>
          </a:p>
          <a:p>
            <a:pPr>
              <a:buNone/>
            </a:pPr>
            <a:r>
              <a:rPr lang="en-US" sz="1100" dirty="0" smtClean="0"/>
              <a:t> </a:t>
            </a:r>
          </a:p>
          <a:p>
            <a:pPr lvl="1"/>
            <a:r>
              <a:rPr lang="en-US" b="1" dirty="0" smtClean="0"/>
              <a:t>Username:</a:t>
            </a:r>
            <a:r>
              <a:rPr lang="en-US" dirty="0" smtClean="0"/>
              <a:t> Same as email account name (ex: “</a:t>
            </a:r>
            <a:r>
              <a:rPr lang="en-US" dirty="0" err="1" smtClean="0"/>
              <a:t>morganb</a:t>
            </a:r>
            <a:r>
              <a:rPr lang="en-US" dirty="0" smtClean="0"/>
              <a:t>”)</a:t>
            </a:r>
          </a:p>
          <a:p>
            <a:pPr lvl="1"/>
            <a:r>
              <a:rPr lang="en-US" b="1" dirty="0" smtClean="0"/>
              <a:t>Default Password: </a:t>
            </a:r>
            <a:r>
              <a:rPr lang="en-US" dirty="0" smtClean="0"/>
              <a:t>“Gram123” (Passwords are case sensitive, and can be changed once you log-in)</a:t>
            </a:r>
          </a:p>
          <a:p>
            <a:pPr lvl="1">
              <a:buNone/>
            </a:pPr>
            <a:r>
              <a:rPr lang="en-US" sz="1100" dirty="0" smtClean="0"/>
              <a:t> </a:t>
            </a:r>
            <a:endParaRPr lang="en-US" sz="1100" dirty="0" smtClean="0"/>
          </a:p>
          <a:p>
            <a:r>
              <a:rPr lang="en-US" dirty="0" smtClean="0"/>
              <a:t>You do not need to be logged in to make comments, participate in polls, etc… </a:t>
            </a:r>
          </a:p>
          <a:p>
            <a:r>
              <a:rPr lang="en-US" dirty="0" smtClean="0"/>
              <a:t>Contributors can add content to the database/website, but it will not appear on the site until approved by an admin/editor.</a:t>
            </a:r>
          </a:p>
          <a:p>
            <a:r>
              <a:rPr lang="en-US" dirty="0" err="1" smtClean="0"/>
              <a:t>Admins</a:t>
            </a:r>
            <a:r>
              <a:rPr lang="en-US" dirty="0" smtClean="0"/>
              <a:t>/Editors can also make changes to the look (themes, etc…) of the site and download/enable plug-ins to enhance the site.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Dashboard</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t="13333" r="833" b="4444"/>
          <a:stretch>
            <a:fillRect/>
          </a:stretch>
        </p:blipFill>
        <p:spPr bwMode="auto">
          <a:xfrm>
            <a:off x="457200" y="762000"/>
            <a:ext cx="8169188" cy="3810000"/>
          </a:xfrm>
          <a:prstGeom prst="rect">
            <a:avLst/>
          </a:prstGeom>
          <a:noFill/>
          <a:ln w="9525">
            <a:noFill/>
            <a:miter lim="800000"/>
            <a:headEnd/>
            <a:tailEnd/>
          </a:ln>
          <a:effectLst/>
        </p:spPr>
      </p:pic>
      <p:sp>
        <p:nvSpPr>
          <p:cNvPr id="5" name="TextBox 4"/>
          <p:cNvSpPr txBox="1"/>
          <p:nvPr/>
        </p:nvSpPr>
        <p:spPr>
          <a:xfrm>
            <a:off x="381000" y="2743200"/>
            <a:ext cx="914400" cy="338554"/>
          </a:xfrm>
          <a:prstGeom prst="rect">
            <a:avLst/>
          </a:prstGeom>
          <a:noFill/>
        </p:spPr>
        <p:txBody>
          <a:bodyPr wrap="square" rtlCol="0">
            <a:spAutoFit/>
          </a:bodyPr>
          <a:lstStyle/>
          <a:p>
            <a:r>
              <a:rPr lang="en-US" sz="800" b="1" dirty="0" smtClean="0"/>
              <a:t>Navigation Panel</a:t>
            </a:r>
            <a:endParaRPr lang="en-US" sz="800" b="1" dirty="0"/>
          </a:p>
        </p:txBody>
      </p:sp>
      <p:sp>
        <p:nvSpPr>
          <p:cNvPr id="6" name="TextBox 5"/>
          <p:cNvSpPr txBox="1"/>
          <p:nvPr/>
        </p:nvSpPr>
        <p:spPr>
          <a:xfrm>
            <a:off x="2286000" y="3581400"/>
            <a:ext cx="914400" cy="338554"/>
          </a:xfrm>
          <a:prstGeom prst="rect">
            <a:avLst/>
          </a:prstGeom>
          <a:noFill/>
        </p:spPr>
        <p:txBody>
          <a:bodyPr wrap="square" rtlCol="0">
            <a:spAutoFit/>
          </a:bodyPr>
          <a:lstStyle/>
          <a:p>
            <a:r>
              <a:rPr lang="en-US" sz="800" b="1" dirty="0" smtClean="0"/>
              <a:t>Recent Comments</a:t>
            </a:r>
            <a:endParaRPr lang="en-US" sz="800" b="1" dirty="0"/>
          </a:p>
        </p:txBody>
      </p:sp>
      <p:sp>
        <p:nvSpPr>
          <p:cNvPr id="7" name="TextBox 6"/>
          <p:cNvSpPr txBox="1"/>
          <p:nvPr/>
        </p:nvSpPr>
        <p:spPr>
          <a:xfrm>
            <a:off x="2286000" y="2209800"/>
            <a:ext cx="914400" cy="338554"/>
          </a:xfrm>
          <a:prstGeom prst="rect">
            <a:avLst/>
          </a:prstGeom>
          <a:noFill/>
        </p:spPr>
        <p:txBody>
          <a:bodyPr wrap="square" rtlCol="0">
            <a:spAutoFit/>
          </a:bodyPr>
          <a:lstStyle/>
          <a:p>
            <a:r>
              <a:rPr lang="en-US" sz="800" b="1" dirty="0" smtClean="0"/>
              <a:t>Site “At-a-Glance”</a:t>
            </a:r>
            <a:endParaRPr lang="en-US" sz="800" b="1" dirty="0"/>
          </a:p>
        </p:txBody>
      </p:sp>
      <p:sp>
        <p:nvSpPr>
          <p:cNvPr id="8" name="TextBox 7"/>
          <p:cNvSpPr txBox="1"/>
          <p:nvPr/>
        </p:nvSpPr>
        <p:spPr>
          <a:xfrm>
            <a:off x="6553200" y="1600200"/>
            <a:ext cx="914400" cy="338554"/>
          </a:xfrm>
          <a:prstGeom prst="rect">
            <a:avLst/>
          </a:prstGeom>
          <a:noFill/>
        </p:spPr>
        <p:txBody>
          <a:bodyPr wrap="square" rtlCol="0">
            <a:spAutoFit/>
          </a:bodyPr>
          <a:lstStyle/>
          <a:p>
            <a:r>
              <a:rPr lang="en-US" sz="800" b="1" dirty="0" smtClean="0"/>
              <a:t>Quick Post Panel</a:t>
            </a:r>
            <a:endParaRPr lang="en-US" sz="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Page/Post</a:t>
            </a:r>
            <a:endParaRPr lang="en-US" dirty="0"/>
          </a:p>
        </p:txBody>
      </p:sp>
      <p:pic>
        <p:nvPicPr>
          <p:cNvPr id="3074" name="Picture 2"/>
          <p:cNvPicPr>
            <a:picLocks noGrp="1" noChangeAspect="1" noChangeArrowheads="1"/>
          </p:cNvPicPr>
          <p:nvPr>
            <p:ph idx="1"/>
          </p:nvPr>
        </p:nvPicPr>
        <p:blipFill>
          <a:blip r:embed="rId3"/>
          <a:srcRect t="12813" b="3487"/>
          <a:stretch>
            <a:fillRect/>
          </a:stretch>
        </p:blipFill>
        <p:spPr bwMode="auto">
          <a:xfrm>
            <a:off x="457200" y="533400"/>
            <a:ext cx="8229600" cy="3874588"/>
          </a:xfrm>
          <a:prstGeom prst="rect">
            <a:avLst/>
          </a:prstGeom>
          <a:noFill/>
          <a:ln w="9525">
            <a:noFill/>
            <a:miter lim="800000"/>
            <a:headEnd/>
            <a:tailEnd/>
          </a:ln>
          <a:effectLst/>
        </p:spPr>
      </p:pic>
      <p:sp>
        <p:nvSpPr>
          <p:cNvPr id="5" name="TextBox 4"/>
          <p:cNvSpPr txBox="1"/>
          <p:nvPr/>
        </p:nvSpPr>
        <p:spPr>
          <a:xfrm>
            <a:off x="1981200" y="914400"/>
            <a:ext cx="1295400" cy="215444"/>
          </a:xfrm>
          <a:prstGeom prst="rect">
            <a:avLst/>
          </a:prstGeom>
          <a:noFill/>
        </p:spPr>
        <p:txBody>
          <a:bodyPr wrap="square" rtlCol="0">
            <a:spAutoFit/>
          </a:bodyPr>
          <a:lstStyle/>
          <a:p>
            <a:r>
              <a:rPr lang="en-US" sz="800" b="1" dirty="0" smtClean="0"/>
              <a:t>Page/Post Title</a:t>
            </a:r>
            <a:endParaRPr lang="en-US" sz="800" b="1" dirty="0"/>
          </a:p>
        </p:txBody>
      </p:sp>
      <p:sp>
        <p:nvSpPr>
          <p:cNvPr id="6" name="TextBox 5"/>
          <p:cNvSpPr txBox="1"/>
          <p:nvPr/>
        </p:nvSpPr>
        <p:spPr>
          <a:xfrm>
            <a:off x="1219200" y="1219200"/>
            <a:ext cx="5029200" cy="215444"/>
          </a:xfrm>
          <a:prstGeom prst="rect">
            <a:avLst/>
          </a:prstGeom>
          <a:noFill/>
        </p:spPr>
        <p:txBody>
          <a:bodyPr wrap="square" rtlCol="0">
            <a:spAutoFit/>
          </a:bodyPr>
          <a:lstStyle/>
          <a:p>
            <a:r>
              <a:rPr lang="en-US" sz="800" b="1" dirty="0" smtClean="0"/>
              <a:t>Upload button – add documents/photos to page/post</a:t>
            </a:r>
            <a:endParaRPr lang="en-US" sz="800" b="1" dirty="0"/>
          </a:p>
        </p:txBody>
      </p:sp>
      <p:sp>
        <p:nvSpPr>
          <p:cNvPr id="7" name="TextBox 6"/>
          <p:cNvSpPr txBox="1"/>
          <p:nvPr/>
        </p:nvSpPr>
        <p:spPr>
          <a:xfrm>
            <a:off x="6096000" y="1143000"/>
            <a:ext cx="1295400" cy="338554"/>
          </a:xfrm>
          <a:prstGeom prst="rect">
            <a:avLst/>
          </a:prstGeom>
          <a:noFill/>
        </p:spPr>
        <p:txBody>
          <a:bodyPr wrap="square" rtlCol="0">
            <a:spAutoFit/>
          </a:bodyPr>
          <a:lstStyle/>
          <a:p>
            <a:r>
              <a:rPr lang="en-US" sz="800" b="1" dirty="0" smtClean="0"/>
              <a:t>Rich Text/Code View Tabs</a:t>
            </a:r>
            <a:endParaRPr lang="en-US" sz="800" b="1" dirty="0"/>
          </a:p>
        </p:txBody>
      </p:sp>
      <p:sp>
        <p:nvSpPr>
          <p:cNvPr id="8" name="TextBox 7"/>
          <p:cNvSpPr txBox="1"/>
          <p:nvPr/>
        </p:nvSpPr>
        <p:spPr>
          <a:xfrm>
            <a:off x="3276600" y="1447800"/>
            <a:ext cx="3200400" cy="215444"/>
          </a:xfrm>
          <a:prstGeom prst="rect">
            <a:avLst/>
          </a:prstGeom>
          <a:noFill/>
        </p:spPr>
        <p:txBody>
          <a:bodyPr wrap="square" rtlCol="0">
            <a:spAutoFit/>
          </a:bodyPr>
          <a:lstStyle/>
          <a:p>
            <a:r>
              <a:rPr lang="en-US" sz="800" b="1" dirty="0" smtClean="0"/>
              <a:t>Edit menu bar – Bold, arrange text, add hyperlink</a:t>
            </a:r>
            <a:endParaRPr lang="en-US" sz="800" b="1" dirty="0"/>
          </a:p>
        </p:txBody>
      </p:sp>
      <p:sp>
        <p:nvSpPr>
          <p:cNvPr id="9" name="TextBox 8"/>
          <p:cNvSpPr txBox="1"/>
          <p:nvPr/>
        </p:nvSpPr>
        <p:spPr>
          <a:xfrm>
            <a:off x="1295400" y="1752600"/>
            <a:ext cx="1295400" cy="338554"/>
          </a:xfrm>
          <a:prstGeom prst="rect">
            <a:avLst/>
          </a:prstGeom>
          <a:noFill/>
        </p:spPr>
        <p:txBody>
          <a:bodyPr wrap="square" rtlCol="0">
            <a:spAutoFit/>
          </a:bodyPr>
          <a:lstStyle/>
          <a:p>
            <a:r>
              <a:rPr lang="en-US" sz="800" b="1" dirty="0" smtClean="0"/>
              <a:t>Main Edit Area -  add content here</a:t>
            </a:r>
            <a:endParaRPr lang="en-US" sz="800" b="1" dirty="0"/>
          </a:p>
        </p:txBody>
      </p:sp>
      <p:sp>
        <p:nvSpPr>
          <p:cNvPr id="10" name="TextBox 9"/>
          <p:cNvSpPr txBox="1"/>
          <p:nvPr/>
        </p:nvSpPr>
        <p:spPr>
          <a:xfrm>
            <a:off x="7315200" y="914400"/>
            <a:ext cx="1295400" cy="215444"/>
          </a:xfrm>
          <a:prstGeom prst="rect">
            <a:avLst/>
          </a:prstGeom>
          <a:noFill/>
        </p:spPr>
        <p:txBody>
          <a:bodyPr wrap="square" rtlCol="0">
            <a:spAutoFit/>
          </a:bodyPr>
          <a:lstStyle/>
          <a:p>
            <a:r>
              <a:rPr lang="en-US" sz="800" b="1" dirty="0" smtClean="0"/>
              <a:t>Publish Panel</a:t>
            </a:r>
            <a:endParaRPr lang="en-US" sz="800" b="1" dirty="0"/>
          </a:p>
        </p:txBody>
      </p:sp>
      <p:sp>
        <p:nvSpPr>
          <p:cNvPr id="11" name="TextBox 10"/>
          <p:cNvSpPr txBox="1"/>
          <p:nvPr/>
        </p:nvSpPr>
        <p:spPr>
          <a:xfrm>
            <a:off x="7239000" y="1981200"/>
            <a:ext cx="1295400" cy="461665"/>
          </a:xfrm>
          <a:prstGeom prst="rect">
            <a:avLst/>
          </a:prstGeom>
          <a:noFill/>
        </p:spPr>
        <p:txBody>
          <a:bodyPr wrap="square" rtlCol="0">
            <a:spAutoFit/>
          </a:bodyPr>
          <a:lstStyle/>
          <a:p>
            <a:r>
              <a:rPr lang="en-US" sz="800" b="1" dirty="0" smtClean="0"/>
              <a:t>Page/Post Attributes Panel – Categories, etc…</a:t>
            </a:r>
            <a:endParaRPr lang="en-US" sz="800" b="1" dirty="0"/>
          </a:p>
        </p:txBody>
      </p:sp>
      <p:sp>
        <p:nvSpPr>
          <p:cNvPr id="12" name="TextBox 11"/>
          <p:cNvSpPr txBox="1"/>
          <p:nvPr/>
        </p:nvSpPr>
        <p:spPr>
          <a:xfrm>
            <a:off x="533400" y="4495800"/>
            <a:ext cx="8001000" cy="646331"/>
          </a:xfrm>
          <a:prstGeom prst="rect">
            <a:avLst/>
          </a:prstGeom>
          <a:noFill/>
        </p:spPr>
        <p:txBody>
          <a:bodyPr wrap="square" rtlCol="0">
            <a:spAutoFit/>
          </a:bodyPr>
          <a:lstStyle/>
          <a:p>
            <a:r>
              <a:rPr lang="en-US" sz="1200" dirty="0" smtClean="0"/>
              <a:t>Pages are not Categorized and added to the front page like posts, but they do appear on the navigation bar. Posts are generally for news, Pages are for static content (about us, contact, documents, etc…)</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TotalTime>
  <Words>357</Words>
  <Application>Microsoft Office PowerPoint</Application>
  <PresentationFormat>On-screen Show (4:3)</PresentationFormat>
  <Paragraphs>37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Aspect</vt:lpstr>
      <vt:lpstr>Slide 1</vt:lpstr>
      <vt:lpstr>Using Wordpress</vt:lpstr>
      <vt:lpstr>Wordpress Access</vt:lpstr>
      <vt:lpstr>Wordpress Dashboard</vt:lpstr>
      <vt:lpstr>New Page/Post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Bruce Morgan</dc:creator>
  <cp:lastModifiedBy>Bruce Morgan</cp:lastModifiedBy>
  <cp:revision>4</cp:revision>
  <dcterms:created xsi:type="dcterms:W3CDTF">2012-06-05T13:20:47Z</dcterms:created>
  <dcterms:modified xsi:type="dcterms:W3CDTF">2012-06-05T13:55:30Z</dcterms:modified>
</cp:coreProperties>
</file>