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4"/>
    <p:restoredTop sz="92035"/>
  </p:normalViewPr>
  <p:slideViewPr>
    <p:cSldViewPr snapToGrid="0" snapToObjects="1">
      <p:cViewPr>
        <p:scale>
          <a:sx n="150" d="100"/>
          <a:sy n="150" d="100"/>
        </p:scale>
        <p:origin x="248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16C6-49CC-1E4E-9E74-F6B4A8781F61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EB76D-F3F5-5948-B3EE-A967BEDAE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76D-F3F5-5948-B3EE-A967BEDAE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DB2-C591-B64E-8B2D-5C06E7D02A5A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85CA-3909-C746-87A8-5BDE65947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759" y="2118864"/>
            <a:ext cx="9797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training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27080" y="2062369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0662" y="2765195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110154" y="3088360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17772" y="2444206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8" idx="4"/>
          </p:cNvCxnSpPr>
          <p:nvPr/>
        </p:nvCxnSpPr>
        <p:spPr>
          <a:xfrm flipV="1">
            <a:off x="1746611" y="2826044"/>
            <a:ext cx="4262307" cy="262317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3"/>
            <a:endCxn id="8" idx="2"/>
          </p:cNvCxnSpPr>
          <p:nvPr/>
        </p:nvCxnSpPr>
        <p:spPr>
          <a:xfrm>
            <a:off x="1908514" y="2442030"/>
            <a:ext cx="3718566" cy="217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41749" y="2142033"/>
            <a:ext cx="1376625" cy="1163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data repair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9729" y="2142033"/>
            <a:ext cx="1065125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train</a:t>
            </a:r>
          </a:p>
        </p:txBody>
      </p:sp>
      <p:cxnSp>
        <p:nvCxnSpPr>
          <p:cNvPr id="31" name="Straight Arrow Connector 30"/>
          <p:cNvCxnSpPr>
            <a:stCxn id="8" idx="6"/>
          </p:cNvCxnSpPr>
          <p:nvPr/>
        </p:nvCxnSpPr>
        <p:spPr>
          <a:xfrm flipV="1">
            <a:off x="6390755" y="2442029"/>
            <a:ext cx="582805" cy="21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41749" y="3539477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9869" y="226922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61516" y="3748035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51464" y="3305906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8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25928" y="541614"/>
            <a:ext cx="8499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raining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08419" y="5178278"/>
            <a:ext cx="763675" cy="763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50000"/>
                  </a:schemeClr>
                </a:solidFill>
                <a:latin typeface="Arvo" charset="0"/>
                <a:ea typeface="Arvo" charset="0"/>
                <a:cs typeface="Arvo" charset="0"/>
              </a:rPr>
              <a:t>C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6110" y="541614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est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2091493" y="5264468"/>
            <a:ext cx="4507618" cy="767641"/>
          </a:xfrm>
          <a:prstGeom prst="bentConnector3">
            <a:avLst>
              <a:gd name="adj1" fmla="val 18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99111" y="4620314"/>
            <a:ext cx="0" cy="141179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99467" y="1360746"/>
            <a:ext cx="3544942" cy="1925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17694" y="2721264"/>
            <a:ext cx="1065125" cy="357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C</a:t>
            </a:r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hecker</a:t>
            </a:r>
            <a:endParaRPr lang="en-US" sz="1600" dirty="0" smtClean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23088" y="5715585"/>
            <a:ext cx="2308798" cy="623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conditional prediction repair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31208" y="538513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prediction</a:t>
            </a:r>
            <a:endParaRPr lang="en-US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942855" y="5924143"/>
            <a:ext cx="1364476" cy="379380"/>
            <a:chOff x="371789" y="4541855"/>
            <a:chExt cx="1364476" cy="37938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34173" y="4911187"/>
              <a:ext cx="1302092" cy="100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1789" y="4541855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online flow</a:t>
              </a:r>
              <a:endParaRPr lang="en-US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32803" y="6421815"/>
            <a:ext cx="1383712" cy="379380"/>
            <a:chOff x="3044651" y="4441371"/>
            <a:chExt cx="1383712" cy="37938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3130061" y="4810703"/>
              <a:ext cx="1298302" cy="1004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44651" y="4441371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Raleway" charset="0"/>
                  <a:ea typeface="Raleway" charset="0"/>
                  <a:cs typeface="Raleway" charset="0"/>
                </a:rPr>
                <a:t>offline flow</a:t>
              </a:r>
              <a:endParaRPr lang="en-US" dirty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7696" y="2369407"/>
            <a:ext cx="1662829" cy="712458"/>
            <a:chOff x="5767696" y="2276273"/>
            <a:chExt cx="1662829" cy="712458"/>
          </a:xfrm>
        </p:grpSpPr>
        <p:sp>
          <p:nvSpPr>
            <p:cNvPr id="25" name="Rectangle 24"/>
            <p:cNvSpPr/>
            <p:nvPr/>
          </p:nvSpPr>
          <p:spPr>
            <a:xfrm>
              <a:off x="5767696" y="227627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Repair Selector</a:t>
              </a:r>
              <a:endPara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928868" y="2656823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67695" y="1529833"/>
            <a:ext cx="1662829" cy="712458"/>
            <a:chOff x="5767695" y="1529833"/>
            <a:chExt cx="1662829" cy="712458"/>
          </a:xfrm>
        </p:grpSpPr>
        <p:sp>
          <p:nvSpPr>
            <p:cNvPr id="21" name="Rectangle 20"/>
            <p:cNvSpPr/>
            <p:nvPr/>
          </p:nvSpPr>
          <p:spPr>
            <a:xfrm>
              <a:off x="5767695" y="1529833"/>
              <a:ext cx="1662829" cy="7124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Raleway" charset="0"/>
                  <a:ea typeface="Raleway" charset="0"/>
                  <a:cs typeface="Raleway" charset="0"/>
                </a:rPr>
                <a:t>Detector Selector</a:t>
              </a:r>
              <a:endParaRPr lang="en-US" sz="1400" dirty="0" smtClean="0">
                <a:solidFill>
                  <a:schemeClr val="accent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15233" y="1915791"/>
              <a:ext cx="1340484" cy="21428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  <a:latin typeface="Raleway" charset="0"/>
                  <a:ea typeface="Raleway" charset="0"/>
                  <a:cs typeface="Raleway" charset="0"/>
                </a:rPr>
                <a:t>Library</a:t>
              </a:r>
              <a:endParaRPr lang="en-US" sz="1400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418321" y="1580634"/>
            <a:ext cx="1063870" cy="93800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Raleway" charset="0"/>
                <a:ea typeface="Raleway" charset="0"/>
                <a:cs typeface="Raleway" charset="0"/>
              </a:rPr>
              <a:t>Boost &amp; Clean</a:t>
            </a:r>
            <a:endParaRPr lang="en-US" sz="1600" dirty="0" smtClean="0">
              <a:solidFill>
                <a:schemeClr val="accent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2" name="Straight Arrow Connector 31"/>
          <p:cNvCxnSpPr>
            <a:stCxn id="5" idx="2"/>
          </p:cNvCxnSpPr>
          <p:nvPr/>
        </p:nvCxnSpPr>
        <p:spPr>
          <a:xfrm flipH="1">
            <a:off x="4950257" y="1064834"/>
            <a:ext cx="628" cy="51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82819" y="191579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482819" y="2411741"/>
            <a:ext cx="28550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759754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140757" y="2514408"/>
            <a:ext cx="1" cy="204908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507" y="1972402"/>
            <a:ext cx="728871" cy="728871"/>
          </a:xfrm>
          <a:prstGeom prst="rect">
            <a:avLst/>
          </a:prstGeom>
        </p:spPr>
      </p:pic>
      <p:cxnSp>
        <p:nvCxnSpPr>
          <p:cNvPr id="58" name="Elbow Connector 57"/>
          <p:cNvCxnSpPr>
            <a:stCxn id="56" idx="0"/>
          </p:cNvCxnSpPr>
          <p:nvPr/>
        </p:nvCxnSpPr>
        <p:spPr>
          <a:xfrm rot="16200000" flipV="1">
            <a:off x="8011144" y="1575602"/>
            <a:ext cx="137160" cy="656439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1118" y="147358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1" name="Elbow Connector 60"/>
          <p:cNvCxnSpPr>
            <a:stCxn id="56" idx="2"/>
          </p:cNvCxnSpPr>
          <p:nvPr/>
        </p:nvCxnSpPr>
        <p:spPr>
          <a:xfrm rot="5400000">
            <a:off x="8019324" y="2449813"/>
            <a:ext cx="137160" cy="64008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71118" y="2912992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66" name="Straight Arrow Connector 65"/>
          <p:cNvCxnSpPr>
            <a:endCxn id="68" idx="0"/>
          </p:cNvCxnSpPr>
          <p:nvPr/>
        </p:nvCxnSpPr>
        <p:spPr>
          <a:xfrm>
            <a:off x="4943903" y="3046152"/>
            <a:ext cx="3278" cy="3773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60322" y="3423478"/>
            <a:ext cx="117371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Conditional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Repairs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L</a:t>
            </a:r>
            <a:r>
              <a:rPr lang="en-US" sz="1400" baseline="30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73" name="Elbow Connector 72"/>
          <p:cNvCxnSpPr>
            <a:stCxn id="9" idx="2"/>
            <a:endCxn id="23" idx="1"/>
          </p:cNvCxnSpPr>
          <p:nvPr/>
        </p:nvCxnSpPr>
        <p:spPr>
          <a:xfrm rot="16200000" flipH="1">
            <a:off x="3252564" y="1735058"/>
            <a:ext cx="1835354" cy="494905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</Words>
  <Application>Microsoft Macintosh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Alegreya</vt:lpstr>
      <vt:lpstr>Arvo</vt:lpstr>
      <vt:lpstr>Calibri</vt:lpstr>
      <vt:lpstr>Calibri Light</vt:lpstr>
      <vt:lpstr>Raleway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2016-11-08T00:36:52Z</dcterms:created>
  <dcterms:modified xsi:type="dcterms:W3CDTF">2016-11-08T22:06:05Z</dcterms:modified>
</cp:coreProperties>
</file>