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0"/>
    <p:restoredTop sz="69754"/>
  </p:normalViewPr>
  <p:slideViewPr>
    <p:cSldViewPr snapToGrid="0" snapToObjects="1">
      <p:cViewPr>
        <p:scale>
          <a:sx n="135" d="100"/>
          <a:sy n="135" d="100"/>
        </p:scale>
        <p:origin x="-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Evaluate accuracy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29834"/>
            <a:ext cx="1063870" cy="988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947181" y="3079111"/>
            <a:ext cx="3076" cy="34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549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509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000" y="1360746"/>
            <a:ext cx="3640668" cy="206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272" y="2655817"/>
            <a:ext cx="1396917" cy="5500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Test Accuracy Evaluator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84137" y="2080971"/>
            <a:ext cx="1546387" cy="332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Repair Library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84137" y="1529833"/>
            <a:ext cx="1546387" cy="332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Detector Library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8558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79044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</p:cNvCxnSpPr>
          <p:nvPr/>
        </p:nvCxnSpPr>
        <p:spPr>
          <a:xfrm flipH="1" flipV="1">
            <a:off x="5482819" y="1691070"/>
            <a:ext cx="4013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2428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81" y="1597562"/>
            <a:ext cx="728871" cy="7288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577516" y="135789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77516" y="227795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3"/>
            <a:endCxn id="39" idx="1"/>
          </p:cNvCxnSpPr>
          <p:nvPr/>
        </p:nvCxnSpPr>
        <p:spPr>
          <a:xfrm flipV="1">
            <a:off x="5482189" y="2924490"/>
            <a:ext cx="539012" cy="63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7414" y="259206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020226" y="1865796"/>
            <a:ext cx="1866008" cy="26408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02261" y="2002234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5482189" y="2247383"/>
            <a:ext cx="401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732382" y="541614"/>
            <a:ext cx="1143000" cy="26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21201" y="2643114"/>
            <a:ext cx="1409323" cy="562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Deployer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5" name="Straight Arrow Connector 54"/>
          <p:cNvCxnSpPr>
            <a:endCxn id="39" idx="3"/>
          </p:cNvCxnSpPr>
          <p:nvPr/>
        </p:nvCxnSpPr>
        <p:spPr>
          <a:xfrm flipH="1">
            <a:off x="7430524" y="2924490"/>
            <a:ext cx="4271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7641" y="268264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Robust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Classifier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49" name="Elbow Connector 48"/>
          <p:cNvCxnSpPr>
            <a:stCxn id="56" idx="1"/>
            <a:endCxn id="21" idx="3"/>
          </p:cNvCxnSpPr>
          <p:nvPr/>
        </p:nvCxnSpPr>
        <p:spPr>
          <a:xfrm rot="10800000">
            <a:off x="7430525" y="1696246"/>
            <a:ext cx="1016457" cy="265753"/>
          </a:xfrm>
          <a:prstGeom prst="bentConnector3">
            <a:avLst>
              <a:gd name="adj1" fmla="val 1569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1"/>
            <a:endCxn id="25" idx="3"/>
          </p:cNvCxnSpPr>
          <p:nvPr/>
        </p:nvCxnSpPr>
        <p:spPr>
          <a:xfrm rot="10800000" flipV="1">
            <a:off x="7430525" y="1961997"/>
            <a:ext cx="1016457" cy="285385"/>
          </a:xfrm>
          <a:prstGeom prst="bentConnector3">
            <a:avLst>
              <a:gd name="adj1" fmla="val 1569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695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9981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3588" y="1360746"/>
            <a:ext cx="3854080" cy="202347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96732" y="2655817"/>
            <a:ext cx="1396917" cy="5500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Test Accuracy Evaluator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03591" y="2158569"/>
            <a:ext cx="1626933" cy="255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Repair Library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03591" y="1529833"/>
            <a:ext cx="1626933" cy="6287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Detector Library </a:t>
            </a:r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Library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9704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60190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</p:cNvCxnSpPr>
          <p:nvPr/>
        </p:nvCxnSpPr>
        <p:spPr>
          <a:xfrm flipH="1">
            <a:off x="5293649" y="1844201"/>
            <a:ext cx="50994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43574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>
            <a:stCxn id="23" idx="3"/>
            <a:endCxn id="39" idx="1"/>
          </p:cNvCxnSpPr>
          <p:nvPr/>
        </p:nvCxnSpPr>
        <p:spPr>
          <a:xfrm flipV="1">
            <a:off x="5293649" y="2924490"/>
            <a:ext cx="509942" cy="63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69448" y="259206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2798692" y="1832802"/>
            <a:ext cx="1866008" cy="33007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13721" y="2002234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</a:p>
        </p:txBody>
      </p: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5306771" y="2286182"/>
            <a:ext cx="49682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732382" y="541614"/>
            <a:ext cx="1143000" cy="26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03591" y="2643114"/>
            <a:ext cx="1626933" cy="562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Deployer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5" name="Straight Arrow Connector 54"/>
          <p:cNvCxnSpPr>
            <a:endCxn id="39" idx="3"/>
          </p:cNvCxnSpPr>
          <p:nvPr/>
        </p:nvCxnSpPr>
        <p:spPr>
          <a:xfrm flipH="1">
            <a:off x="7430524" y="2924490"/>
            <a:ext cx="4271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7641" y="268264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Robust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Classifier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28282" y="1853060"/>
            <a:ext cx="1177551" cy="20617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IsoDetect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388" y="1613230"/>
            <a:ext cx="728871" cy="72887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643505" y="166713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2089" y="197491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4" name="Straight Arrow Connector 43"/>
          <p:cNvCxnSpPr>
            <a:stCxn id="40" idx="1"/>
          </p:cNvCxnSpPr>
          <p:nvPr/>
        </p:nvCxnSpPr>
        <p:spPr>
          <a:xfrm flipH="1" flipV="1">
            <a:off x="7577516" y="1974912"/>
            <a:ext cx="959872" cy="27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549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509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000" y="1360746"/>
            <a:ext cx="3640668" cy="206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272" y="2655817"/>
            <a:ext cx="1396917" cy="5500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Test Accuracy Evaluator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487" y="1529832"/>
            <a:ext cx="1410037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Libraries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8558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79044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  <a:endCxn id="28" idx="3"/>
          </p:cNvCxnSpPr>
          <p:nvPr/>
        </p:nvCxnSpPr>
        <p:spPr>
          <a:xfrm flipH="1">
            <a:off x="5495310" y="1977667"/>
            <a:ext cx="52517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2428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18" y="1613230"/>
            <a:ext cx="728871" cy="7288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577516" y="166713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76100" y="197491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3"/>
            <a:endCxn id="39" idx="1"/>
          </p:cNvCxnSpPr>
          <p:nvPr/>
        </p:nvCxnSpPr>
        <p:spPr>
          <a:xfrm flipV="1">
            <a:off x="5482189" y="2924490"/>
            <a:ext cx="539012" cy="63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7414" y="259206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020226" y="1865796"/>
            <a:ext cx="1866008" cy="26408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02261" y="2002234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stCxn id="56" idx="1"/>
            <a:endCxn id="21" idx="3"/>
          </p:cNvCxnSpPr>
          <p:nvPr/>
        </p:nvCxnSpPr>
        <p:spPr>
          <a:xfrm flipH="1">
            <a:off x="7430524" y="1977666"/>
            <a:ext cx="101259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21201" y="2643114"/>
            <a:ext cx="1409323" cy="562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Deployer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5" name="Straight Arrow Connector 54"/>
          <p:cNvCxnSpPr>
            <a:endCxn id="39" idx="3"/>
          </p:cNvCxnSpPr>
          <p:nvPr/>
        </p:nvCxnSpPr>
        <p:spPr>
          <a:xfrm flipH="1">
            <a:off x="7430524" y="2924490"/>
            <a:ext cx="4271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7641" y="268264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Robust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Classifier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3773" y="1857079"/>
            <a:ext cx="1163464" cy="2099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43773" y="2124626"/>
            <a:ext cx="1163464" cy="2099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</a:p>
        </p:txBody>
      </p:sp>
    </p:spTree>
    <p:extLst>
      <p:ext uri="{BB962C8B-B14F-4D97-AF65-F5344CB8AC3E}">
        <p14:creationId xmlns:p14="http://schemas.microsoft.com/office/powerpoint/2010/main" val="17515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61" y="659506"/>
            <a:ext cx="1400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training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572234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0605" y="2000437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test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2872756" y="951894"/>
            <a:ext cx="2754324" cy="217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6467" y="651899"/>
            <a:ext cx="1413843" cy="6231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 Training Errors</a:t>
            </a:r>
            <a:endParaRPr lang="en-US" sz="14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64" y="651898"/>
            <a:ext cx="698400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9518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2049342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7790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2257900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1815771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4014" y="9888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26" name="Straight Arrow Connector 25"/>
          <p:cNvCxnSpPr>
            <a:stCxn id="9" idx="0"/>
            <a:endCxn id="8" idx="4"/>
          </p:cNvCxnSpPr>
          <p:nvPr/>
        </p:nvCxnSpPr>
        <p:spPr>
          <a:xfrm flipV="1">
            <a:off x="6008918" y="1335909"/>
            <a:ext cx="0" cy="6645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7943" y="44227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194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1848" y="3519476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Test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2722" y="4389468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99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5214" y="403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9918" y="4557656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65320" y="4238433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3102" y="3044176"/>
            <a:ext cx="26164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4798" y="5749108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10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34502" y="5918385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4684" y="554202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7943" y="594551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96177" y="504221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Training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1848" y="5042214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8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704" y="2937933"/>
            <a:ext cx="5693664" cy="352382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891313" y="3285069"/>
            <a:ext cx="0" cy="30791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3438" y="4250757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0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83142" y="4420034"/>
            <a:ext cx="52633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436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38197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7943" y="44640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3936" y="461095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3102" y="3069574"/>
            <a:ext cx="22012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&gt; 0</a:t>
            </a:r>
          </a:p>
        </p:txBody>
      </p:sp>
      <p:sp>
        <p:nvSpPr>
          <p:cNvPr id="60" name="Oval 59"/>
          <p:cNvSpPr/>
          <p:nvPr/>
        </p:nvSpPr>
        <p:spPr>
          <a:xfrm>
            <a:off x="3509476" y="5256132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7943" y="568203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88814" y="5981733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6819" y="5631790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6819" y="527811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predicted label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5799978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480755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554024" y="3463474"/>
            <a:ext cx="4880718" cy="404086"/>
            <a:chOff x="1841553" y="3463474"/>
            <a:chExt cx="4880718" cy="404086"/>
          </a:xfrm>
        </p:grpSpPr>
        <p:sp>
          <p:nvSpPr>
            <p:cNvPr id="3" name="TextBox 2"/>
            <p:cNvSpPr txBox="1"/>
            <p:nvPr/>
          </p:nvSpPr>
          <p:spPr>
            <a:xfrm>
              <a:off x="1841553" y="3467450"/>
              <a:ext cx="1994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Offline Training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1791" y="3463474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Online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215</Words>
  <Application>Microsoft Macintosh PowerPoint</Application>
  <PresentationFormat>Widescreen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2016-11-08T00:36:52Z</dcterms:created>
  <dcterms:modified xsi:type="dcterms:W3CDTF">2016-11-10T17:23:42Z</dcterms:modified>
</cp:coreProperties>
</file>