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2"/>
    <p:restoredTop sz="67508"/>
  </p:normalViewPr>
  <p:slideViewPr>
    <p:cSldViewPr snapToGrid="0" snapToObjects="1">
      <p:cViewPr>
        <p:scale>
          <a:sx n="105" d="100"/>
          <a:sy n="105" d="100"/>
        </p:scale>
        <p:origin x="-11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C</a:t>
            </a:r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hecker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29834"/>
            <a:ext cx="1063870" cy="988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947181" y="3079111"/>
            <a:ext cx="3076" cy="34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61" y="659506"/>
            <a:ext cx="1400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training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572234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05" y="2000437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test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2872756" y="951894"/>
            <a:ext cx="2754324" cy="217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6467" y="651899"/>
            <a:ext cx="1413843" cy="6231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 Training Errors</a:t>
            </a:r>
            <a:endParaRPr lang="en-US" sz="14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64" y="651898"/>
            <a:ext cx="698400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9518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2049342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7790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2257900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1815771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4014" y="9888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26" name="Straight Arrow Connector 25"/>
          <p:cNvCxnSpPr>
            <a:stCxn id="9" idx="0"/>
            <a:endCxn id="8" idx="4"/>
          </p:cNvCxnSpPr>
          <p:nvPr/>
        </p:nvCxnSpPr>
        <p:spPr>
          <a:xfrm flipV="1">
            <a:off x="6008918" y="1335909"/>
            <a:ext cx="0" cy="6645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227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194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1848" y="3519476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Test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2722" y="4389468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99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5214" y="403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9918" y="4557656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65320" y="4238433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3102" y="3044176"/>
            <a:ext cx="26164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4798" y="5749108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10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34502" y="5918385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4684" y="554202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94551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96177" y="504221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Training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1848" y="5042214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8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704" y="2937933"/>
            <a:ext cx="5693664" cy="352382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891313" y="3285069"/>
            <a:ext cx="0" cy="30791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3438" y="4250757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0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83142" y="4420034"/>
            <a:ext cx="52633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436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38197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17943" y="44640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3936" y="461095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3102" y="3069574"/>
            <a:ext cx="22012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&gt; 0</a:t>
            </a:r>
          </a:p>
        </p:txBody>
      </p:sp>
      <p:sp>
        <p:nvSpPr>
          <p:cNvPr id="60" name="Oval 59"/>
          <p:cNvSpPr/>
          <p:nvPr/>
        </p:nvSpPr>
        <p:spPr>
          <a:xfrm>
            <a:off x="3509476" y="5256132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7943" y="568203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88814" y="5981733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6819" y="5631790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6819" y="527811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predicted label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5799978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480755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554024" y="3463474"/>
            <a:ext cx="4880718" cy="404086"/>
            <a:chOff x="1841553" y="3463474"/>
            <a:chExt cx="4880718" cy="404086"/>
          </a:xfrm>
        </p:grpSpPr>
        <p:sp>
          <p:nvSpPr>
            <p:cNvPr id="3" name="TextBox 2"/>
            <p:cNvSpPr txBox="1"/>
            <p:nvPr/>
          </p:nvSpPr>
          <p:spPr>
            <a:xfrm>
              <a:off x="1841553" y="3467450"/>
              <a:ext cx="1994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Offline Training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1791" y="3463474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Online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135</Words>
  <Application>Microsoft Macintosh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2016-11-08T00:36:52Z</dcterms:created>
  <dcterms:modified xsi:type="dcterms:W3CDTF">2016-11-08T22:43:03Z</dcterms:modified>
</cp:coreProperties>
</file>