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97"/>
    <p:restoredTop sz="91383"/>
  </p:normalViewPr>
  <p:slideViewPr>
    <p:cSldViewPr snapToGrid="0" snapToObjects="1">
      <p:cViewPr varScale="1">
        <p:scale>
          <a:sx n="127" d="100"/>
          <a:sy n="127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416C6-49CC-1E4E-9E74-F6B4A8781F61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EB76D-F3F5-5948-B3EE-A967BEDA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3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5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3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2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9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9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0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DB2-C591-B64E-8B2D-5C06E7D02A5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7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759" y="2118864"/>
            <a:ext cx="9797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training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dirty="0">
              <a:solidFill>
                <a:schemeClr val="accent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27080" y="2062369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0662" y="2765195"/>
            <a:ext cx="655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2110154" y="3088360"/>
            <a:ext cx="4507618" cy="767641"/>
          </a:xfrm>
          <a:prstGeom prst="bentConnector3">
            <a:avLst>
              <a:gd name="adj1" fmla="val 1849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17772" y="2444206"/>
            <a:ext cx="0" cy="141179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8" idx="4"/>
          </p:cNvCxnSpPr>
          <p:nvPr/>
        </p:nvCxnSpPr>
        <p:spPr>
          <a:xfrm flipV="1">
            <a:off x="1746611" y="2826044"/>
            <a:ext cx="4262307" cy="262317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3"/>
            <a:endCxn id="8" idx="2"/>
          </p:cNvCxnSpPr>
          <p:nvPr/>
        </p:nvCxnSpPr>
        <p:spPr>
          <a:xfrm>
            <a:off x="1908514" y="2442030"/>
            <a:ext cx="3718566" cy="217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41749" y="2142033"/>
            <a:ext cx="1376625" cy="1163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conditional data repair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99729" y="2142033"/>
            <a:ext cx="1065125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</a:p>
        </p:txBody>
      </p:sp>
      <p:cxnSp>
        <p:nvCxnSpPr>
          <p:cNvPr id="31" name="Straight Arrow Connector 30"/>
          <p:cNvCxnSpPr>
            <a:stCxn id="8" idx="6"/>
          </p:cNvCxnSpPr>
          <p:nvPr/>
        </p:nvCxnSpPr>
        <p:spPr>
          <a:xfrm flipV="1">
            <a:off x="6390755" y="2442029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41749" y="3539477"/>
            <a:ext cx="2308798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conditional prediction repair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49869" y="226922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  <a:endParaRPr lang="en-US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61516" y="3748035"/>
            <a:ext cx="1364476" cy="379380"/>
            <a:chOff x="371789" y="4541855"/>
            <a:chExt cx="1364476" cy="37938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34173" y="4911187"/>
              <a:ext cx="1302092" cy="100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1789" y="45418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online flow</a:t>
              </a:r>
              <a:endParaRPr lang="en-US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51464" y="3305906"/>
            <a:ext cx="1383712" cy="379380"/>
            <a:chOff x="3044651" y="4441371"/>
            <a:chExt cx="1383712" cy="37938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3130061" y="4810703"/>
              <a:ext cx="1298302" cy="100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44651" y="444137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Raleway" charset="0"/>
                  <a:ea typeface="Raleway" charset="0"/>
                  <a:cs typeface="Raleway" charset="0"/>
                </a:rPr>
                <a:t>offline flow</a:t>
              </a:r>
              <a:endParaRPr lang="en-US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48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bg1">
                <a:lumMod val="50000"/>
              </a:schemeClr>
            </a:solidFill>
            <a:latin typeface="Raleway" charset="0"/>
            <a:ea typeface="Raleway" charset="0"/>
            <a:cs typeface="Raleway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Arvo</vt:lpstr>
      <vt:lpstr>Calibri</vt:lpstr>
      <vt:lpstr>Calibri Light</vt:lpstr>
      <vt:lpstr>Raleway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2016-11-08T00:36:52Z</dcterms:created>
  <dcterms:modified xsi:type="dcterms:W3CDTF">2016-11-08T00:52:18Z</dcterms:modified>
</cp:coreProperties>
</file>