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6"/>
    <p:restoredTop sz="67508"/>
  </p:normalViewPr>
  <p:slideViewPr>
    <p:cSldViewPr snapToGrid="0" snapToObjects="1">
      <p:cViewPr>
        <p:scale>
          <a:sx n="150" d="100"/>
          <a:sy n="150" d="100"/>
        </p:scale>
        <p:origin x="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416C6-49CC-1E4E-9E74-F6B4A8781F61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EB76D-F3F5-5948-B3EE-A967BEDA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2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9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7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759" y="2118864"/>
            <a:ext cx="9797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dirty="0">
              <a:solidFill>
                <a:schemeClr val="accent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27080" y="2062369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0662" y="2765195"/>
            <a:ext cx="655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110154" y="3088360"/>
            <a:ext cx="4507618" cy="767641"/>
          </a:xfrm>
          <a:prstGeom prst="bentConnector3">
            <a:avLst>
              <a:gd name="adj1" fmla="val 18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17772" y="2444206"/>
            <a:ext cx="0" cy="141179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8" idx="4"/>
          </p:cNvCxnSpPr>
          <p:nvPr/>
        </p:nvCxnSpPr>
        <p:spPr>
          <a:xfrm flipV="1">
            <a:off x="1746611" y="2826044"/>
            <a:ext cx="4262307" cy="262317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3"/>
            <a:endCxn id="8" idx="2"/>
          </p:cNvCxnSpPr>
          <p:nvPr/>
        </p:nvCxnSpPr>
        <p:spPr>
          <a:xfrm>
            <a:off x="1908514" y="2442030"/>
            <a:ext cx="3718566" cy="217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41749" y="2142033"/>
            <a:ext cx="1376625" cy="1163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conditional data repair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99729" y="2142033"/>
            <a:ext cx="1065125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</a:p>
        </p:txBody>
      </p:sp>
      <p:cxnSp>
        <p:nvCxnSpPr>
          <p:cNvPr id="31" name="Straight Arrow Connector 30"/>
          <p:cNvCxnSpPr>
            <a:stCxn id="8" idx="6"/>
          </p:cNvCxnSpPr>
          <p:nvPr/>
        </p:nvCxnSpPr>
        <p:spPr>
          <a:xfrm flipV="1">
            <a:off x="6390755" y="2442029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41749" y="3539477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49869" y="226922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61516" y="3748035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51464" y="3305906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48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25928" y="541614"/>
            <a:ext cx="8499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08419" y="5178278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6110" y="541614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091493" y="5264468"/>
            <a:ext cx="4507618" cy="767641"/>
          </a:xfrm>
          <a:prstGeom prst="bentConnector3">
            <a:avLst>
              <a:gd name="adj1" fmla="val 18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599111" y="4620314"/>
            <a:ext cx="0" cy="141179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99467" y="1360746"/>
            <a:ext cx="3544942" cy="19255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17694" y="2721264"/>
            <a:ext cx="1065125" cy="357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C</a:t>
            </a:r>
            <a:r>
              <a:rPr lang="en-US" sz="16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hecker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23088" y="5715585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31208" y="538513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42855" y="5924143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32803" y="6421815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67696" y="2369407"/>
            <a:ext cx="1662829" cy="712458"/>
            <a:chOff x="5767696" y="2276273"/>
            <a:chExt cx="1662829" cy="712458"/>
          </a:xfrm>
        </p:grpSpPr>
        <p:sp>
          <p:nvSpPr>
            <p:cNvPr id="25" name="Rectangle 24"/>
            <p:cNvSpPr/>
            <p:nvPr/>
          </p:nvSpPr>
          <p:spPr>
            <a:xfrm>
              <a:off x="5767696" y="2276273"/>
              <a:ext cx="1662829" cy="7124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Raleway" charset="0"/>
                  <a:ea typeface="Raleway" charset="0"/>
                  <a:cs typeface="Raleway" charset="0"/>
                </a:rPr>
                <a:t>Repair Selector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28868" y="2656823"/>
              <a:ext cx="1340484" cy="21428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  <a:latin typeface="Raleway" charset="0"/>
                  <a:ea typeface="Raleway" charset="0"/>
                  <a:cs typeface="Raleway" charset="0"/>
                </a:rPr>
                <a:t>Library</a:t>
              </a:r>
              <a:endPara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67695" y="1529833"/>
            <a:ext cx="1662829" cy="712458"/>
            <a:chOff x="5767695" y="1529833"/>
            <a:chExt cx="1662829" cy="712458"/>
          </a:xfrm>
        </p:grpSpPr>
        <p:sp>
          <p:nvSpPr>
            <p:cNvPr id="21" name="Rectangle 20"/>
            <p:cNvSpPr/>
            <p:nvPr/>
          </p:nvSpPr>
          <p:spPr>
            <a:xfrm>
              <a:off x="5767695" y="1529833"/>
              <a:ext cx="1662829" cy="7124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Raleway" charset="0"/>
                  <a:ea typeface="Raleway" charset="0"/>
                  <a:cs typeface="Raleway" charset="0"/>
                </a:rPr>
                <a:t>Detector Selector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15233" y="1915791"/>
              <a:ext cx="1340484" cy="21428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  <a:latin typeface="Raleway" charset="0"/>
                  <a:ea typeface="Raleway" charset="0"/>
                  <a:cs typeface="Raleway" charset="0"/>
                </a:rPr>
                <a:t>Library</a:t>
              </a:r>
              <a:endPara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418321" y="1529834"/>
            <a:ext cx="1063870" cy="9888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Boost &amp; Clean</a:t>
            </a:r>
          </a:p>
        </p:txBody>
      </p:sp>
      <p:cxnSp>
        <p:nvCxnSpPr>
          <p:cNvPr id="32" name="Straight Arrow Connector 31"/>
          <p:cNvCxnSpPr>
            <a:stCxn id="5" idx="2"/>
          </p:cNvCxnSpPr>
          <p:nvPr/>
        </p:nvCxnSpPr>
        <p:spPr>
          <a:xfrm flipH="1">
            <a:off x="4950257" y="1064834"/>
            <a:ext cx="628" cy="51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82819" y="1915791"/>
            <a:ext cx="28550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482819" y="2411741"/>
            <a:ext cx="28550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759754" y="2514408"/>
            <a:ext cx="1" cy="20490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140757" y="2514408"/>
            <a:ext cx="1" cy="20490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07" y="1972402"/>
            <a:ext cx="728871" cy="728871"/>
          </a:xfrm>
          <a:prstGeom prst="rect">
            <a:avLst/>
          </a:prstGeom>
        </p:spPr>
      </p:pic>
      <p:cxnSp>
        <p:nvCxnSpPr>
          <p:cNvPr id="58" name="Elbow Connector 57"/>
          <p:cNvCxnSpPr>
            <a:stCxn id="56" idx="0"/>
          </p:cNvCxnSpPr>
          <p:nvPr/>
        </p:nvCxnSpPr>
        <p:spPr>
          <a:xfrm rot="16200000" flipV="1">
            <a:off x="8011144" y="1575602"/>
            <a:ext cx="137160" cy="656439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1118" y="147358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1" name="Elbow Connector 60"/>
          <p:cNvCxnSpPr>
            <a:stCxn id="56" idx="2"/>
          </p:cNvCxnSpPr>
          <p:nvPr/>
        </p:nvCxnSpPr>
        <p:spPr>
          <a:xfrm rot="5400000">
            <a:off x="8019324" y="2449813"/>
            <a:ext cx="137160" cy="64008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871118" y="2912992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6" name="Straight Arrow Connector 65"/>
          <p:cNvCxnSpPr>
            <a:stCxn id="23" idx="2"/>
            <a:endCxn id="68" idx="0"/>
          </p:cNvCxnSpPr>
          <p:nvPr/>
        </p:nvCxnSpPr>
        <p:spPr>
          <a:xfrm flipH="1">
            <a:off x="4947181" y="3079111"/>
            <a:ext cx="3076" cy="3443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60322" y="3423478"/>
            <a:ext cx="11737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Conditional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L</a:t>
            </a:r>
            <a:r>
              <a:rPr lang="en-US" sz="1400" baseline="30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*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cxnSp>
        <p:nvCxnSpPr>
          <p:cNvPr id="73" name="Elbow Connector 72"/>
          <p:cNvCxnSpPr>
            <a:stCxn id="9" idx="2"/>
            <a:endCxn id="23" idx="1"/>
          </p:cNvCxnSpPr>
          <p:nvPr/>
        </p:nvCxnSpPr>
        <p:spPr>
          <a:xfrm rot="16200000" flipH="1">
            <a:off x="3252564" y="1735058"/>
            <a:ext cx="1835354" cy="494905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3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 flipV="1">
            <a:off x="3872278" y="3285068"/>
            <a:ext cx="24135" cy="33156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2361" y="659506"/>
            <a:ext cx="140039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Dirty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training data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27080" y="572234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0605" y="2000437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Dirty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test data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24" name="Elbow Connector 23"/>
          <p:cNvCxnSpPr>
            <a:stCxn id="5" idx="3"/>
            <a:endCxn id="8" idx="2"/>
          </p:cNvCxnSpPr>
          <p:nvPr/>
        </p:nvCxnSpPr>
        <p:spPr>
          <a:xfrm>
            <a:off x="2872756" y="951894"/>
            <a:ext cx="2754324" cy="217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56467" y="651899"/>
            <a:ext cx="1413843" cy="62316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Detect Training Errors</a:t>
            </a:r>
            <a:endParaRPr lang="en-US" sz="1400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5464" y="651898"/>
            <a:ext cx="698400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</a:p>
        </p:txBody>
      </p:sp>
      <p:cxnSp>
        <p:nvCxnSpPr>
          <p:cNvPr id="31" name="Straight Arrow Connector 30"/>
          <p:cNvCxnSpPr>
            <a:stCxn id="8" idx="6"/>
          </p:cNvCxnSpPr>
          <p:nvPr/>
        </p:nvCxnSpPr>
        <p:spPr>
          <a:xfrm flipV="1">
            <a:off x="6390755" y="951894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41749" y="2049342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49869" y="779093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61516" y="2257900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51464" y="1815771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44014" y="988881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cxnSp>
        <p:nvCxnSpPr>
          <p:cNvPr id="26" name="Straight Arrow Connector 25"/>
          <p:cNvCxnSpPr>
            <a:stCxn id="9" idx="0"/>
            <a:endCxn id="8" idx="4"/>
          </p:cNvCxnSpPr>
          <p:nvPr/>
        </p:nvCxnSpPr>
        <p:spPr>
          <a:xfrm flipV="1">
            <a:off x="6008918" y="1335909"/>
            <a:ext cx="0" cy="66452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94798" y="4226370"/>
            <a:ext cx="14397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3" name="Straight Arrow Connector 32"/>
          <p:cNvCxnSpPr>
            <a:stCxn id="32" idx="3"/>
            <a:endCxn id="34" idx="2"/>
          </p:cNvCxnSpPr>
          <p:nvPr/>
        </p:nvCxnSpPr>
        <p:spPr>
          <a:xfrm>
            <a:off x="2934502" y="4395647"/>
            <a:ext cx="57497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34684" y="4019289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  <a:endParaRPr lang="en-US" sz="160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09476" y="4013810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17943" y="4422777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6177" y="3519476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Training 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81848" y="3519476"/>
            <a:ext cx="1722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Clean Test 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32722" y="4389468"/>
            <a:ext cx="14229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= 99</a:t>
            </a:r>
            <a:endParaRPr lang="en-US" sz="1600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35214" y="4035792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249918" y="4557656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265320" y="4238433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83102" y="3044176"/>
            <a:ext cx="26164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nvariant: </a:t>
            </a:r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94798" y="5749108"/>
            <a:ext cx="14397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= 10</a:t>
            </a:r>
            <a:endParaRPr lang="en-US" sz="1600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934502" y="5918385"/>
            <a:ext cx="57497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34684" y="5542027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  <a:endParaRPr lang="en-US" sz="160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509476" y="5536548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17943" y="5945515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96177" y="5042214"/>
            <a:ext cx="2186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Clean Training Data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81848" y="5042214"/>
            <a:ext cx="1647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Test 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32722" y="5912206"/>
            <a:ext cx="14229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35214" y="5558530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249918" y="6080394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265320" y="5761171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8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 flipV="1">
            <a:off x="3872278" y="3285068"/>
            <a:ext cx="24135" cy="33156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94798" y="4226370"/>
            <a:ext cx="14397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3" name="Straight Arrow Connector 32"/>
          <p:cNvCxnSpPr>
            <a:stCxn id="32" idx="3"/>
            <a:endCxn id="34" idx="2"/>
          </p:cNvCxnSpPr>
          <p:nvPr/>
        </p:nvCxnSpPr>
        <p:spPr>
          <a:xfrm>
            <a:off x="2934502" y="4395647"/>
            <a:ext cx="57497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34684" y="4019289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  <a:endParaRPr lang="en-US" sz="160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09476" y="4013810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17943" y="4439711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6177" y="3578745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Training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3102" y="3069574"/>
            <a:ext cx="283443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nvariant: </a:t>
            </a:r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is not null</a:t>
            </a:r>
          </a:p>
        </p:txBody>
      </p:sp>
      <p:sp>
        <p:nvSpPr>
          <p:cNvPr id="60" name="Oval 59"/>
          <p:cNvSpPr/>
          <p:nvPr/>
        </p:nvSpPr>
        <p:spPr>
          <a:xfrm>
            <a:off x="3509476" y="5536548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17943" y="5962449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81848" y="5101483"/>
            <a:ext cx="1647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Test 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32722" y="5912206"/>
            <a:ext cx="14229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35214" y="5558530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249918" y="6080394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265320" y="5761171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8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bg1">
                <a:lumMod val="50000"/>
              </a:schemeClr>
            </a:solidFill>
            <a:latin typeface="Raleway" charset="0"/>
            <a:ea typeface="Raleway" charset="0"/>
            <a:cs typeface="Raleway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600" smtClean="0">
            <a:solidFill>
              <a:schemeClr val="bg1">
                <a:lumMod val="50000"/>
              </a:schemeClr>
            </a:solidFill>
            <a:latin typeface="Raleway" charset="0"/>
            <a:ea typeface="Raleway" charset="0"/>
            <a:cs typeface="Raleway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131</Words>
  <Application>Microsoft Macintosh PowerPoint</Application>
  <PresentationFormat>Widescreen</PresentationFormat>
  <Paragraphs>74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Alegreya</vt:lpstr>
      <vt:lpstr>Arvo</vt:lpstr>
      <vt:lpstr>Calibri</vt:lpstr>
      <vt:lpstr>Calibri Light</vt:lpstr>
      <vt:lpstr>Raleway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2016-11-08T00:36:52Z</dcterms:created>
  <dcterms:modified xsi:type="dcterms:W3CDTF">2016-11-08T22:35:32Z</dcterms:modified>
</cp:coreProperties>
</file>