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7"/>
    <p:restoredTop sz="88218"/>
  </p:normalViewPr>
  <p:slideViewPr>
    <p:cSldViewPr snapToGrid="0" snapToObjects="1">
      <p:cViewPr>
        <p:scale>
          <a:sx n="150" d="100"/>
          <a:sy n="150" d="100"/>
        </p:scale>
        <p:origin x="-98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16C6-49CC-1E4E-9E74-F6B4A8781F6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B76D-F3F5-5948-B3EE-A967BEDA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0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759" y="2118864"/>
            <a:ext cx="9797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2062369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662" y="2765195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110154" y="3088360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17772" y="2444206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8" idx="4"/>
          </p:cNvCxnSpPr>
          <p:nvPr/>
        </p:nvCxnSpPr>
        <p:spPr>
          <a:xfrm flipV="1">
            <a:off x="1746611" y="2826044"/>
            <a:ext cx="4262307" cy="262317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1908514" y="2442030"/>
            <a:ext cx="3718566" cy="21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41749" y="2142033"/>
            <a:ext cx="1376625" cy="1163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data repair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9729" y="2142033"/>
            <a:ext cx="1065125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2442029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3539477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226922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3748035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3305906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5928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08419" y="517827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6110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091493" y="5264468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99111" y="4620314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99467" y="1360746"/>
            <a:ext cx="3544942" cy="1925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7694" y="2721264"/>
            <a:ext cx="1065125" cy="357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Evaluate accuracy</a:t>
            </a:r>
            <a:endParaRPr lang="en-US" sz="1600" dirty="0" smtClean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23088" y="5715585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31208" y="538513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42855" y="5924143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32803" y="6421815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7696" y="2369407"/>
            <a:ext cx="1662829" cy="712458"/>
            <a:chOff x="5767696" y="2276273"/>
            <a:chExt cx="1662829" cy="712458"/>
          </a:xfrm>
        </p:grpSpPr>
        <p:sp>
          <p:nvSpPr>
            <p:cNvPr id="25" name="Rectangle 24"/>
            <p:cNvSpPr/>
            <p:nvPr/>
          </p:nvSpPr>
          <p:spPr>
            <a:xfrm>
              <a:off x="5767696" y="227627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Repair Selector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28868" y="2656823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67695" y="1529833"/>
            <a:ext cx="1662829" cy="712458"/>
            <a:chOff x="5767695" y="1529833"/>
            <a:chExt cx="1662829" cy="712458"/>
          </a:xfrm>
        </p:grpSpPr>
        <p:sp>
          <p:nvSpPr>
            <p:cNvPr id="21" name="Rectangle 20"/>
            <p:cNvSpPr/>
            <p:nvPr/>
          </p:nvSpPr>
          <p:spPr>
            <a:xfrm>
              <a:off x="5767695" y="152983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Detector Selector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5233" y="1915791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418321" y="1529834"/>
            <a:ext cx="1063870" cy="9888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</p:cNvCxnSpPr>
          <p:nvPr/>
        </p:nvCxnSpPr>
        <p:spPr>
          <a:xfrm flipH="1">
            <a:off x="4950257" y="1064834"/>
            <a:ext cx="628" cy="51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2819" y="191579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82819" y="241174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59754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140757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07" y="1972402"/>
            <a:ext cx="728871" cy="728871"/>
          </a:xfrm>
          <a:prstGeom prst="rect">
            <a:avLst/>
          </a:prstGeom>
        </p:spPr>
      </p:pic>
      <p:cxnSp>
        <p:nvCxnSpPr>
          <p:cNvPr id="58" name="Elbow Connector 57"/>
          <p:cNvCxnSpPr>
            <a:stCxn id="56" idx="0"/>
          </p:cNvCxnSpPr>
          <p:nvPr/>
        </p:nvCxnSpPr>
        <p:spPr>
          <a:xfrm rot="16200000" flipV="1">
            <a:off x="8011144" y="1575602"/>
            <a:ext cx="137160" cy="65643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1118" y="147358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1" name="Elbow Connector 60"/>
          <p:cNvCxnSpPr>
            <a:stCxn id="56" idx="2"/>
          </p:cNvCxnSpPr>
          <p:nvPr/>
        </p:nvCxnSpPr>
        <p:spPr>
          <a:xfrm rot="5400000">
            <a:off x="8019324" y="2449813"/>
            <a:ext cx="137160" cy="64008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71118" y="291299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2"/>
            <a:endCxn id="68" idx="0"/>
          </p:cNvCxnSpPr>
          <p:nvPr/>
        </p:nvCxnSpPr>
        <p:spPr>
          <a:xfrm flipH="1">
            <a:off x="4947181" y="3079111"/>
            <a:ext cx="3076" cy="3443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60322" y="3423478"/>
            <a:ext cx="11737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252564" y="1735058"/>
            <a:ext cx="1835354" cy="494905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5492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08419" y="517827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4509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091493" y="5264468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99111" y="4620314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37000" y="1360746"/>
            <a:ext cx="3640668" cy="1925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5272" y="2655817"/>
            <a:ext cx="1410353" cy="49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Eval</a:t>
            </a:r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. Test Accuracy</a:t>
            </a:r>
            <a:endParaRPr lang="en-US" sz="1400" dirty="0" smtClean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23088" y="5715585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31208" y="538513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42855" y="5924143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32803" y="6421815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7696" y="2454077"/>
            <a:ext cx="1662829" cy="712458"/>
            <a:chOff x="5767696" y="2276273"/>
            <a:chExt cx="1662829" cy="712458"/>
          </a:xfrm>
        </p:grpSpPr>
        <p:sp>
          <p:nvSpPr>
            <p:cNvPr id="25" name="Rectangle 24"/>
            <p:cNvSpPr/>
            <p:nvPr/>
          </p:nvSpPr>
          <p:spPr>
            <a:xfrm>
              <a:off x="5767696" y="227627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Repair Selector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28868" y="2656823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67695" y="1529833"/>
            <a:ext cx="1662829" cy="712458"/>
            <a:chOff x="5767695" y="1529833"/>
            <a:chExt cx="1662829" cy="712458"/>
          </a:xfrm>
        </p:grpSpPr>
        <p:sp>
          <p:nvSpPr>
            <p:cNvPr id="21" name="Rectangle 20"/>
            <p:cNvSpPr/>
            <p:nvPr/>
          </p:nvSpPr>
          <p:spPr>
            <a:xfrm>
              <a:off x="5767695" y="152983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Detector Selector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5233" y="1915791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085586" y="1529833"/>
            <a:ext cx="1409724" cy="8956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</a:t>
            </a:r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&amp; </a:t>
            </a:r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Clean</a:t>
            </a:r>
          </a:p>
        </p:txBody>
      </p:sp>
      <p:cxnSp>
        <p:nvCxnSpPr>
          <p:cNvPr id="32" name="Straight Arrow Connector 31"/>
          <p:cNvCxnSpPr>
            <a:stCxn id="5" idx="2"/>
            <a:endCxn id="28" idx="0"/>
          </p:cNvCxnSpPr>
          <p:nvPr/>
        </p:nvCxnSpPr>
        <p:spPr>
          <a:xfrm flipH="1">
            <a:off x="4790448" y="1064834"/>
            <a:ext cx="1" cy="464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2819" y="191579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624284" y="2438206"/>
            <a:ext cx="381004" cy="204908"/>
            <a:chOff x="4759754" y="2463607"/>
            <a:chExt cx="381004" cy="204908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4759754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140757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636" y="1972402"/>
            <a:ext cx="728871" cy="728871"/>
          </a:xfrm>
          <a:prstGeom prst="rect">
            <a:avLst/>
          </a:prstGeom>
        </p:spPr>
      </p:pic>
      <p:cxnSp>
        <p:nvCxnSpPr>
          <p:cNvPr id="58" name="Elbow Connector 57"/>
          <p:cNvCxnSpPr>
            <a:stCxn id="56" idx="0"/>
          </p:cNvCxnSpPr>
          <p:nvPr/>
        </p:nvCxnSpPr>
        <p:spPr>
          <a:xfrm rot="16200000" flipV="1">
            <a:off x="7850273" y="1575602"/>
            <a:ext cx="137160" cy="656439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10247" y="147358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1" name="Elbow Connector 60"/>
          <p:cNvCxnSpPr>
            <a:stCxn id="56" idx="2"/>
          </p:cNvCxnSpPr>
          <p:nvPr/>
        </p:nvCxnSpPr>
        <p:spPr>
          <a:xfrm rot="5400000">
            <a:off x="7858453" y="2449813"/>
            <a:ext cx="137160" cy="64008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10247" y="291299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2"/>
            <a:endCxn id="68" idx="0"/>
          </p:cNvCxnSpPr>
          <p:nvPr/>
        </p:nvCxnSpPr>
        <p:spPr>
          <a:xfrm flipH="1">
            <a:off x="4790448" y="3155313"/>
            <a:ext cx="1" cy="2681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03589" y="3423478"/>
            <a:ext cx="11737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032865" y="1853157"/>
            <a:ext cx="1840731" cy="264084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1"/>
            <a:endCxn id="28" idx="3"/>
          </p:cNvCxnSpPr>
          <p:nvPr/>
        </p:nvCxnSpPr>
        <p:spPr>
          <a:xfrm rot="10800000">
            <a:off x="5495310" y="1977668"/>
            <a:ext cx="272386" cy="83263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02261" y="2030515"/>
            <a:ext cx="1176374" cy="2959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train model</a:t>
            </a:r>
            <a:endParaRPr lang="en-US" sz="1400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V="1">
            <a:off x="3872278" y="3285068"/>
            <a:ext cx="24135" cy="3315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2361" y="659506"/>
            <a:ext cx="14003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training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572234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05" y="2000437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test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2872756" y="951894"/>
            <a:ext cx="2754324" cy="217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56467" y="651899"/>
            <a:ext cx="1413843" cy="62316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Detect Training Errors</a:t>
            </a:r>
            <a:endParaRPr lang="en-US" sz="1400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64" y="651898"/>
            <a:ext cx="698400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9518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2049342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77909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2257900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1815771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4014" y="9888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cxnSp>
        <p:nvCxnSpPr>
          <p:cNvPr id="26" name="Straight Arrow Connector 25"/>
          <p:cNvCxnSpPr>
            <a:stCxn id="9" idx="0"/>
            <a:endCxn id="8" idx="4"/>
          </p:cNvCxnSpPr>
          <p:nvPr/>
        </p:nvCxnSpPr>
        <p:spPr>
          <a:xfrm flipV="1">
            <a:off x="6008918" y="1335909"/>
            <a:ext cx="0" cy="6645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4798" y="4226370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34502" y="4395647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1928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13810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7943" y="4422777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6177" y="3519476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81848" y="3519476"/>
            <a:ext cx="1722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Test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2722" y="4389468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99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5214" y="403579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249918" y="4557656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65320" y="4238433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3102" y="3044176"/>
            <a:ext cx="26164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94798" y="5749108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10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34502" y="5918385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34684" y="5542027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509476" y="553654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7943" y="5945515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96177" y="5042214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Training 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81848" y="5042214"/>
            <a:ext cx="164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2722" y="5912206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5214" y="555853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60803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761171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704" y="2937933"/>
            <a:ext cx="5693664" cy="352382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891313" y="3285069"/>
            <a:ext cx="0" cy="30791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3438" y="4250757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0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83142" y="4420034"/>
            <a:ext cx="52633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4367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38197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7943" y="4464098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3936" y="461095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3102" y="3069574"/>
            <a:ext cx="22012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&gt; 0</a:t>
            </a:r>
          </a:p>
        </p:txBody>
      </p:sp>
      <p:sp>
        <p:nvSpPr>
          <p:cNvPr id="60" name="Oval 59"/>
          <p:cNvSpPr/>
          <p:nvPr/>
        </p:nvSpPr>
        <p:spPr>
          <a:xfrm>
            <a:off x="3509476" y="5256132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7943" y="568203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88814" y="5981733"/>
            <a:ext cx="12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6819" y="5631790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6819" y="527811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predicted label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5799978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480755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554024" y="3463474"/>
            <a:ext cx="4880718" cy="404086"/>
            <a:chOff x="1841553" y="3463474"/>
            <a:chExt cx="4880718" cy="404086"/>
          </a:xfrm>
        </p:grpSpPr>
        <p:sp>
          <p:nvSpPr>
            <p:cNvPr id="3" name="TextBox 2"/>
            <p:cNvSpPr txBox="1"/>
            <p:nvPr/>
          </p:nvSpPr>
          <p:spPr>
            <a:xfrm>
              <a:off x="1841553" y="3467450"/>
              <a:ext cx="1994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Offline Training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1791" y="3463474"/>
              <a:ext cx="2220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Online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18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171</Words>
  <Application>Microsoft Macintosh PowerPoint</Application>
  <PresentationFormat>Widescreen</PresentationFormat>
  <Paragraphs>97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Alegreya</vt:lpstr>
      <vt:lpstr>Arvo</vt:lpstr>
      <vt:lpstr>Calibri</vt:lpstr>
      <vt:lpstr>Calibri Light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2016-11-08T00:36:52Z</dcterms:created>
  <dcterms:modified xsi:type="dcterms:W3CDTF">2016-11-08T22:56:07Z</dcterms:modified>
</cp:coreProperties>
</file>