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5" r:id="rId9"/>
    <p:sldId id="271" r:id="rId10"/>
    <p:sldId id="272" r:id="rId11"/>
    <p:sldId id="270" r:id="rId12"/>
  </p:sldIdLst>
  <p:sldSz cx="12192000" cy="6858000"/>
  <p:notesSz cx="12192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0FE88-2150-43E8-AEAA-605A12977715}" v="20" dt="2023-06-28T00:17:33.436"/>
    <p1510:client id="{06B6AD0E-0543-6315-5B84-31677C1B1A38}" v="119" dt="2023-05-12T17:51:02.961"/>
    <p1510:client id="{18E6D231-95D0-40DF-0999-39D0C5C4B7E4}" v="1" dt="2023-06-27T00:41:18.585"/>
    <p1510:client id="{1FC6FA70-E8A7-DAD5-24AB-C4476A612A1B}" v="77" dt="2023-06-27T00:54:15.999"/>
    <p1510:client id="{333ABF56-50D1-B87B-59E7-3C9710801D75}" v="26" dt="2023-06-10T01:24:52.570"/>
    <p1510:client id="{A8E8A1D1-40D4-EFDA-EC19-B1261E9931A3}" v="753" dt="2023-05-11T17:08:48.357"/>
    <p1510:client id="{B8171FD0-A480-E2D1-619A-7FB21638B7AC}" v="27" dt="2023-06-27T01:15:43.110"/>
    <p1510:client id="{BE71E979-4075-122A-2014-E531E9FA6CBB}" v="7" dt="2023-06-06T04:22:45.011"/>
    <p1510:client id="{C1C4F292-F750-CAA8-E917-FE75B5C0D754}" v="4" dt="2023-06-27T00:58:05.473"/>
    <p1510:client id="{CE64C91B-7B32-FFDB-09DB-7B1AAB6F4B80}" v="161" dt="2023-05-10T20:13:51.747"/>
    <p1510:client id="{E7EEFF60-7730-02D6-F1F5-D7F064A2CF31}" v="2580" dt="2023-06-28T17:10:00.301"/>
    <p1510:client id="{F4232675-D0EC-44E7-1C8E-3A1330AA01CB}" v="19" dt="2023-06-27T01:09:30.8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Stiven Rodriguez Rodriguez" userId="S::wsrodriguez393@soy.sena.edu.co::95388072-6198-475c-ab95-a85e72dd736e" providerId="AD" clId="Web-{F4232675-D0EC-44E7-1C8E-3A1330AA01CB}"/>
    <pc:docChg chg="delSld modSld">
      <pc:chgData name="William Stiven Rodriguez Rodriguez" userId="S::wsrodriguez393@soy.sena.edu.co::95388072-6198-475c-ab95-a85e72dd736e" providerId="AD" clId="Web-{F4232675-D0EC-44E7-1C8E-3A1330AA01CB}" dt="2023-06-27T01:09:30.818" v="15"/>
      <pc:docMkLst>
        <pc:docMk/>
      </pc:docMkLst>
      <pc:sldChg chg="del">
        <pc:chgData name="William Stiven Rodriguez Rodriguez" userId="S::wsrodriguez393@soy.sena.edu.co::95388072-6198-475c-ab95-a85e72dd736e" providerId="AD" clId="Web-{F4232675-D0EC-44E7-1C8E-3A1330AA01CB}" dt="2023-06-27T01:07:57.612" v="4"/>
        <pc:sldMkLst>
          <pc:docMk/>
          <pc:sldMk cId="3656101656" sldId="273"/>
        </pc:sldMkLst>
      </pc:sldChg>
      <pc:sldChg chg="modSp del">
        <pc:chgData name="William Stiven Rodriguez Rodriguez" userId="S::wsrodriguez393@soy.sena.edu.co::95388072-6198-475c-ab95-a85e72dd736e" providerId="AD" clId="Web-{F4232675-D0EC-44E7-1C8E-3A1330AA01CB}" dt="2023-06-27T01:03:36.855" v="2"/>
        <pc:sldMkLst>
          <pc:docMk/>
          <pc:sldMk cId="3771423477" sldId="274"/>
        </pc:sldMkLst>
        <pc:spChg chg="mod">
          <ac:chgData name="William Stiven Rodriguez Rodriguez" userId="S::wsrodriguez393@soy.sena.edu.co::95388072-6198-475c-ab95-a85e72dd736e" providerId="AD" clId="Web-{F4232675-D0EC-44E7-1C8E-3A1330AA01CB}" dt="2023-06-27T01:03:32.417" v="1" actId="20577"/>
          <ac:spMkLst>
            <pc:docMk/>
            <pc:sldMk cId="3771423477" sldId="274"/>
            <ac:spMk id="3" creationId="{00000000-0000-0000-0000-000000000000}"/>
          </ac:spMkLst>
        </pc:spChg>
      </pc:sldChg>
      <pc:sldChg chg="del">
        <pc:chgData name="William Stiven Rodriguez Rodriguez" userId="S::wsrodriguez393@soy.sena.edu.co::95388072-6198-475c-ab95-a85e72dd736e" providerId="AD" clId="Web-{F4232675-D0EC-44E7-1C8E-3A1330AA01CB}" dt="2023-06-27T01:09:30.818" v="15"/>
        <pc:sldMkLst>
          <pc:docMk/>
          <pc:sldMk cId="3369467167" sldId="275"/>
        </pc:sldMkLst>
      </pc:sldChg>
      <pc:sldChg chg="del">
        <pc:chgData name="William Stiven Rodriguez Rodriguez" userId="S::wsrodriguez393@soy.sena.edu.co::95388072-6198-475c-ab95-a85e72dd736e" providerId="AD" clId="Web-{F4232675-D0EC-44E7-1C8E-3A1330AA01CB}" dt="2023-06-27T01:09:30.818" v="14"/>
        <pc:sldMkLst>
          <pc:docMk/>
          <pc:sldMk cId="1540647232" sldId="276"/>
        </pc:sldMkLst>
      </pc:sldChg>
      <pc:sldChg chg="del">
        <pc:chgData name="William Stiven Rodriguez Rodriguez" userId="S::wsrodriguez393@soy.sena.edu.co::95388072-6198-475c-ab95-a85e72dd736e" providerId="AD" clId="Web-{F4232675-D0EC-44E7-1C8E-3A1330AA01CB}" dt="2023-06-27T01:09:30.818" v="12"/>
        <pc:sldMkLst>
          <pc:docMk/>
          <pc:sldMk cId="3569140013" sldId="277"/>
        </pc:sldMkLst>
      </pc:sldChg>
      <pc:sldChg chg="del">
        <pc:chgData name="William Stiven Rodriguez Rodriguez" userId="S::wsrodriguez393@soy.sena.edu.co::95388072-6198-475c-ab95-a85e72dd736e" providerId="AD" clId="Web-{F4232675-D0EC-44E7-1C8E-3A1330AA01CB}" dt="2023-06-27T01:09:30.818" v="13"/>
        <pc:sldMkLst>
          <pc:docMk/>
          <pc:sldMk cId="2852851197" sldId="278"/>
        </pc:sldMkLst>
      </pc:sldChg>
      <pc:sldChg chg="del">
        <pc:chgData name="William Stiven Rodriguez Rodriguez" userId="S::wsrodriguez393@soy.sena.edu.co::95388072-6198-475c-ab95-a85e72dd736e" providerId="AD" clId="Web-{F4232675-D0EC-44E7-1C8E-3A1330AA01CB}" dt="2023-06-27T01:09:30.818" v="11"/>
        <pc:sldMkLst>
          <pc:docMk/>
          <pc:sldMk cId="205067680" sldId="279"/>
        </pc:sldMkLst>
      </pc:sldChg>
      <pc:sldChg chg="del">
        <pc:chgData name="William Stiven Rodriguez Rodriguez" userId="S::wsrodriguez393@soy.sena.edu.co::95388072-6198-475c-ab95-a85e72dd736e" providerId="AD" clId="Web-{F4232675-D0EC-44E7-1C8E-3A1330AA01CB}" dt="2023-06-27T01:09:30.818" v="10"/>
        <pc:sldMkLst>
          <pc:docMk/>
          <pc:sldMk cId="2643619273" sldId="280"/>
        </pc:sldMkLst>
      </pc:sldChg>
      <pc:sldChg chg="del">
        <pc:chgData name="William Stiven Rodriguez Rodriguez" userId="S::wsrodriguez393@soy.sena.edu.co::95388072-6198-475c-ab95-a85e72dd736e" providerId="AD" clId="Web-{F4232675-D0EC-44E7-1C8E-3A1330AA01CB}" dt="2023-06-27T01:09:30.818" v="9"/>
        <pc:sldMkLst>
          <pc:docMk/>
          <pc:sldMk cId="158420436" sldId="281"/>
        </pc:sldMkLst>
      </pc:sldChg>
      <pc:sldChg chg="del">
        <pc:chgData name="William Stiven Rodriguez Rodriguez" userId="S::wsrodriguez393@soy.sena.edu.co::95388072-6198-475c-ab95-a85e72dd736e" providerId="AD" clId="Web-{F4232675-D0EC-44E7-1C8E-3A1330AA01CB}" dt="2023-06-27T01:09:30.818" v="8"/>
        <pc:sldMkLst>
          <pc:docMk/>
          <pc:sldMk cId="1618954780" sldId="282"/>
        </pc:sldMkLst>
      </pc:sldChg>
      <pc:sldChg chg="del">
        <pc:chgData name="William Stiven Rodriguez Rodriguez" userId="S::wsrodriguez393@soy.sena.edu.co::95388072-6198-475c-ab95-a85e72dd736e" providerId="AD" clId="Web-{F4232675-D0EC-44E7-1C8E-3A1330AA01CB}" dt="2023-06-27T01:09:30.818" v="7"/>
        <pc:sldMkLst>
          <pc:docMk/>
          <pc:sldMk cId="3368217148" sldId="283"/>
        </pc:sldMkLst>
      </pc:sldChg>
      <pc:sldChg chg="del">
        <pc:chgData name="William Stiven Rodriguez Rodriguez" userId="S::wsrodriguez393@soy.sena.edu.co::95388072-6198-475c-ab95-a85e72dd736e" providerId="AD" clId="Web-{F4232675-D0EC-44E7-1C8E-3A1330AA01CB}" dt="2023-06-27T01:05:00.935" v="3"/>
        <pc:sldMkLst>
          <pc:docMk/>
          <pc:sldMk cId="4123035091" sldId="284"/>
        </pc:sldMkLst>
      </pc:sldChg>
      <pc:sldChg chg="del">
        <pc:chgData name="William Stiven Rodriguez Rodriguez" userId="S::wsrodriguez393@soy.sena.edu.co::95388072-6198-475c-ab95-a85e72dd736e" providerId="AD" clId="Web-{F4232675-D0EC-44E7-1C8E-3A1330AA01CB}" dt="2023-06-27T01:09:30.818" v="6"/>
        <pc:sldMkLst>
          <pc:docMk/>
          <pc:sldMk cId="3438268777" sldId="285"/>
        </pc:sldMkLst>
      </pc:sldChg>
      <pc:sldChg chg="del">
        <pc:chgData name="William Stiven Rodriguez Rodriguez" userId="S::wsrodriguez393@soy.sena.edu.co::95388072-6198-475c-ab95-a85e72dd736e" providerId="AD" clId="Web-{F4232675-D0EC-44E7-1C8E-3A1330AA01CB}" dt="2023-06-27T01:09:30.818" v="5"/>
        <pc:sldMkLst>
          <pc:docMk/>
          <pc:sldMk cId="549314978" sldId="286"/>
        </pc:sldMkLst>
      </pc:sldChg>
    </pc:docChg>
  </pc:docChgLst>
  <pc:docChgLst>
    <pc:chgData name="William Stiven Rodriguez Rodriguez" userId="S::wsrodriguez393@soy.sena.edu.co::95388072-6198-475c-ab95-a85e72dd736e" providerId="AD" clId="Web-{B8171FD0-A480-E2D1-619A-7FB21638B7AC}"/>
    <pc:docChg chg="addSld modSld">
      <pc:chgData name="William Stiven Rodriguez Rodriguez" userId="S::wsrodriguez393@soy.sena.edu.co::95388072-6198-475c-ab95-a85e72dd736e" providerId="AD" clId="Web-{B8171FD0-A480-E2D1-619A-7FB21638B7AC}" dt="2023-06-27T01:15:43.110" v="20" actId="20577"/>
      <pc:docMkLst>
        <pc:docMk/>
      </pc:docMkLst>
      <pc:sldChg chg="modSp add replId">
        <pc:chgData name="William Stiven Rodriguez Rodriguez" userId="S::wsrodriguez393@soy.sena.edu.co::95388072-6198-475c-ab95-a85e72dd736e" providerId="AD" clId="Web-{B8171FD0-A480-E2D1-619A-7FB21638B7AC}" dt="2023-06-27T01:15:43.110" v="20" actId="20577"/>
        <pc:sldMkLst>
          <pc:docMk/>
          <pc:sldMk cId="2678557640" sldId="273"/>
        </pc:sldMkLst>
        <pc:spChg chg="mod">
          <ac:chgData name="William Stiven Rodriguez Rodriguez" userId="S::wsrodriguez393@soy.sena.edu.co::95388072-6198-475c-ab95-a85e72dd736e" providerId="AD" clId="Web-{B8171FD0-A480-E2D1-619A-7FB21638B7AC}" dt="2023-06-27T01:14:52.718" v="6" actId="14100"/>
          <ac:spMkLst>
            <pc:docMk/>
            <pc:sldMk cId="2678557640" sldId="273"/>
            <ac:spMk id="3" creationId="{00000000-0000-0000-0000-000000000000}"/>
          </ac:spMkLst>
        </pc:spChg>
        <pc:spChg chg="mod">
          <ac:chgData name="William Stiven Rodriguez Rodriguez" userId="S::wsrodriguez393@soy.sena.edu.co::95388072-6198-475c-ab95-a85e72dd736e" providerId="AD" clId="Web-{B8171FD0-A480-E2D1-619A-7FB21638B7AC}" dt="2023-06-27T01:15:43.110" v="20" actId="20577"/>
          <ac:spMkLst>
            <pc:docMk/>
            <pc:sldMk cId="2678557640" sldId="273"/>
            <ac:spMk id="8" creationId="{00000000-0000-0000-0000-000000000000}"/>
          </ac:spMkLst>
        </pc:spChg>
      </pc:sldChg>
    </pc:docChg>
  </pc:docChgLst>
  <pc:docChgLst>
    <pc:chgData name="Angel Eduardo Medina Rojas" userId="S::angele_medina@soy.sena.edu.co::7d45aa87-a1a2-4fac-bc3e-f148d3599b52" providerId="AD" clId="Web-{C1C4F292-F750-CAA8-E917-FE75B5C0D754}"/>
    <pc:docChg chg="modSld">
      <pc:chgData name="Angel Eduardo Medina Rojas" userId="S::angele_medina@soy.sena.edu.co::7d45aa87-a1a2-4fac-bc3e-f148d3599b52" providerId="AD" clId="Web-{C1C4F292-F750-CAA8-E917-FE75B5C0D754}" dt="2023-06-27T00:58:05.473" v="2" actId="20577"/>
      <pc:docMkLst>
        <pc:docMk/>
      </pc:docMkLst>
      <pc:sldChg chg="modSp">
        <pc:chgData name="Angel Eduardo Medina Rojas" userId="S::angele_medina@soy.sena.edu.co::7d45aa87-a1a2-4fac-bc3e-f148d3599b52" providerId="AD" clId="Web-{C1C4F292-F750-CAA8-E917-FE75B5C0D754}" dt="2023-06-27T00:58:05.473" v="2" actId="20577"/>
        <pc:sldMkLst>
          <pc:docMk/>
          <pc:sldMk cId="0" sldId="265"/>
        </pc:sldMkLst>
        <pc:spChg chg="mod">
          <ac:chgData name="Angel Eduardo Medina Rojas" userId="S::angele_medina@soy.sena.edu.co::7d45aa87-a1a2-4fac-bc3e-f148d3599b52" providerId="AD" clId="Web-{C1C4F292-F750-CAA8-E917-FE75B5C0D754}" dt="2023-06-27T00:58:05.473" v="2" actId="20577"/>
          <ac:spMkLst>
            <pc:docMk/>
            <pc:sldMk cId="0" sldId="265"/>
            <ac:spMk id="8" creationId="{00000000-0000-0000-0000-000000000000}"/>
          </ac:spMkLst>
        </pc:spChg>
      </pc:sldChg>
    </pc:docChg>
  </pc:docChgLst>
  <pc:docChgLst>
    <pc:chgData name="Alexander Valbuena Daza" userId="S::avalbuena94@soy.sena.edu.co::1006837f-4bba-4236-bd73-87091c6a944a" providerId="AD" clId="Web-{1FC6FA70-E8A7-DAD5-24AB-C4476A612A1B}"/>
    <pc:docChg chg="modSld">
      <pc:chgData name="Alexander Valbuena Daza" userId="S::avalbuena94@soy.sena.edu.co::1006837f-4bba-4236-bd73-87091c6a944a" providerId="AD" clId="Web-{1FC6FA70-E8A7-DAD5-24AB-C4476A612A1B}" dt="2023-06-27T00:54:14.937" v="43" actId="20577"/>
      <pc:docMkLst>
        <pc:docMk/>
      </pc:docMkLst>
      <pc:sldChg chg="delSp modSp">
        <pc:chgData name="Alexander Valbuena Daza" userId="S::avalbuena94@soy.sena.edu.co::1006837f-4bba-4236-bd73-87091c6a944a" providerId="AD" clId="Web-{1FC6FA70-E8A7-DAD5-24AB-C4476A612A1B}" dt="2023-06-27T00:46:25.832" v="12" actId="1076"/>
        <pc:sldMkLst>
          <pc:docMk/>
          <pc:sldMk cId="0" sldId="256"/>
        </pc:sldMkLst>
        <pc:spChg chg="del mod">
          <ac:chgData name="Alexander Valbuena Daza" userId="S::avalbuena94@soy.sena.edu.co::1006837f-4bba-4236-bd73-87091c6a944a" providerId="AD" clId="Web-{1FC6FA70-E8A7-DAD5-24AB-C4476A612A1B}" dt="2023-06-27T00:46:04.363" v="4"/>
          <ac:spMkLst>
            <pc:docMk/>
            <pc:sldMk cId="0" sldId="256"/>
            <ac:spMk id="2" creationId="{00000000-0000-0000-0000-000000000000}"/>
          </ac:spMkLst>
        </pc:spChg>
        <pc:picChg chg="mod">
          <ac:chgData name="Alexander Valbuena Daza" userId="S::avalbuena94@soy.sena.edu.co::1006837f-4bba-4236-bd73-87091c6a944a" providerId="AD" clId="Web-{1FC6FA70-E8A7-DAD5-24AB-C4476A612A1B}" dt="2023-06-27T00:46:23.707" v="11" actId="1076"/>
          <ac:picMkLst>
            <pc:docMk/>
            <pc:sldMk cId="0" sldId="256"/>
            <ac:picMk id="6" creationId="{28DC5035-8E7A-DE61-4225-101A39FC9A8C}"/>
          </ac:picMkLst>
        </pc:picChg>
        <pc:picChg chg="mod">
          <ac:chgData name="Alexander Valbuena Daza" userId="S::avalbuena94@soy.sena.edu.co::1006837f-4bba-4236-bd73-87091c6a944a" providerId="AD" clId="Web-{1FC6FA70-E8A7-DAD5-24AB-C4476A612A1B}" dt="2023-06-27T00:46:25.832" v="12" actId="1076"/>
          <ac:picMkLst>
            <pc:docMk/>
            <pc:sldMk cId="0" sldId="256"/>
            <ac:picMk id="8" creationId="{E293B953-2FC4-AB31-A1D1-524D5EB99B28}"/>
          </ac:picMkLst>
        </pc:picChg>
      </pc:sldChg>
      <pc:sldChg chg="modSp">
        <pc:chgData name="Alexander Valbuena Daza" userId="S::avalbuena94@soy.sena.edu.co::1006837f-4bba-4236-bd73-87091c6a944a" providerId="AD" clId="Web-{1FC6FA70-E8A7-DAD5-24AB-C4476A612A1B}" dt="2023-06-27T00:53:26.061" v="20" actId="20577"/>
        <pc:sldMkLst>
          <pc:docMk/>
          <pc:sldMk cId="0" sldId="259"/>
        </pc:sldMkLst>
        <pc:spChg chg="mod">
          <ac:chgData name="Alexander Valbuena Daza" userId="S::avalbuena94@soy.sena.edu.co::1006837f-4bba-4236-bd73-87091c6a944a" providerId="AD" clId="Web-{1FC6FA70-E8A7-DAD5-24AB-C4476A612A1B}" dt="2023-06-27T00:53:26.061" v="20" actId="20577"/>
          <ac:spMkLst>
            <pc:docMk/>
            <pc:sldMk cId="0" sldId="259"/>
            <ac:spMk id="9" creationId="{00000000-0000-0000-0000-000000000000}"/>
          </ac:spMkLst>
        </pc:spChg>
      </pc:sldChg>
      <pc:sldChg chg="modSp">
        <pc:chgData name="Alexander Valbuena Daza" userId="S::avalbuena94@soy.sena.edu.co::1006837f-4bba-4236-bd73-87091c6a944a" providerId="AD" clId="Web-{1FC6FA70-E8A7-DAD5-24AB-C4476A612A1B}" dt="2023-06-27T00:54:14.937" v="43" actId="20577"/>
        <pc:sldMkLst>
          <pc:docMk/>
          <pc:sldMk cId="0" sldId="262"/>
        </pc:sldMkLst>
        <pc:spChg chg="mod">
          <ac:chgData name="Alexander Valbuena Daza" userId="S::avalbuena94@soy.sena.edu.co::1006837f-4bba-4236-bd73-87091c6a944a" providerId="AD" clId="Web-{1FC6FA70-E8A7-DAD5-24AB-C4476A612A1B}" dt="2023-06-27T00:54:14.937" v="43" actId="20577"/>
          <ac:spMkLst>
            <pc:docMk/>
            <pc:sldMk cId="0" sldId="262"/>
            <ac:spMk id="13" creationId="{00000000-0000-0000-0000-000000000000}"/>
          </ac:spMkLst>
        </pc:spChg>
      </pc:sldChg>
    </pc:docChg>
  </pc:docChgLst>
  <pc:docChgLst>
    <pc:chgData name="Angel Eduardo Medina Rojas" userId="S::angele_medina@soy.sena.edu.co::7d45aa87-a1a2-4fac-bc3e-f148d3599b52" providerId="AD" clId="Web-{18E6D231-95D0-40DF-0999-39D0C5C4B7E4}"/>
    <pc:docChg chg="delSld">
      <pc:chgData name="Angel Eduardo Medina Rojas" userId="S::angele_medina@soy.sena.edu.co::7d45aa87-a1a2-4fac-bc3e-f148d3599b52" providerId="AD" clId="Web-{18E6D231-95D0-40DF-0999-39D0C5C4B7E4}" dt="2023-06-27T00:41:18.585" v="0"/>
      <pc:docMkLst>
        <pc:docMk/>
      </pc:docMkLst>
      <pc:sldChg chg="del">
        <pc:chgData name="Angel Eduardo Medina Rojas" userId="S::angele_medina@soy.sena.edu.co::7d45aa87-a1a2-4fac-bc3e-f148d3599b52" providerId="AD" clId="Web-{18E6D231-95D0-40DF-0999-39D0C5C4B7E4}" dt="2023-06-27T00:41:18.585" v="0"/>
        <pc:sldMkLst>
          <pc:docMk/>
          <pc:sldMk cId="0" sldId="269"/>
        </pc:sldMkLst>
      </pc:sldChg>
    </pc:docChg>
  </pc:docChgLst>
  <pc:docChgLst>
    <pc:chgData name="Angel Eduardo Medina Rojas" userId="S::angele_medina@soy.sena.edu.co::7d45aa87-a1a2-4fac-bc3e-f148d3599b52" providerId="AD" clId="Web-{0370FE88-2150-43E8-AEAA-605A12977715}"/>
    <pc:docChg chg="modSld">
      <pc:chgData name="Angel Eduardo Medina Rojas" userId="S::angele_medina@soy.sena.edu.co::7d45aa87-a1a2-4fac-bc3e-f148d3599b52" providerId="AD" clId="Web-{0370FE88-2150-43E8-AEAA-605A12977715}" dt="2023-06-28T00:17:33.436" v="9" actId="20577"/>
      <pc:docMkLst>
        <pc:docMk/>
      </pc:docMkLst>
      <pc:sldChg chg="modSp">
        <pc:chgData name="Angel Eduardo Medina Rojas" userId="S::angele_medina@soy.sena.edu.co::7d45aa87-a1a2-4fac-bc3e-f148d3599b52" providerId="AD" clId="Web-{0370FE88-2150-43E8-AEAA-605A12977715}" dt="2023-06-28T00:17:33.436" v="9" actId="20577"/>
        <pc:sldMkLst>
          <pc:docMk/>
          <pc:sldMk cId="0" sldId="260"/>
        </pc:sldMkLst>
        <pc:spChg chg="mod">
          <ac:chgData name="Angel Eduardo Medina Rojas" userId="S::angele_medina@soy.sena.edu.co::7d45aa87-a1a2-4fac-bc3e-f148d3599b52" providerId="AD" clId="Web-{0370FE88-2150-43E8-AEAA-605A12977715}" dt="2023-06-28T00:17:33.436" v="9" actId="20577"/>
          <ac:spMkLst>
            <pc:docMk/>
            <pc:sldMk cId="0" sldId="260"/>
            <ac:spMk id="8" creationId="{00000000-0000-0000-0000-000000000000}"/>
          </ac:spMkLst>
        </pc:spChg>
      </pc:sldChg>
    </pc:docChg>
  </pc:docChgLst>
  <pc:docChgLst>
    <pc:chgData name="Angel Eduardo Medina Rojas" userId="S::angele_medina@soy.sena.edu.co::7d45aa87-a1a2-4fac-bc3e-f148d3599b52" providerId="AD" clId="Web-{E7EEFF60-7730-02D6-F1F5-D7F064A2CF31}"/>
    <pc:docChg chg="addSld delSld modSld">
      <pc:chgData name="Angel Eduardo Medina Rojas" userId="S::angele_medina@soy.sena.edu.co::7d45aa87-a1a2-4fac-bc3e-f148d3599b52" providerId="AD" clId="Web-{E7EEFF60-7730-02D6-F1F5-D7F064A2CF31}" dt="2023-06-28T17:10:00.301" v="1329" actId="14100"/>
      <pc:docMkLst>
        <pc:docMk/>
      </pc:docMkLst>
      <pc:sldChg chg="modSp">
        <pc:chgData name="Angel Eduardo Medina Rojas" userId="S::angele_medina@soy.sena.edu.co::7d45aa87-a1a2-4fac-bc3e-f148d3599b52" providerId="AD" clId="Web-{E7EEFF60-7730-02D6-F1F5-D7F064A2CF31}" dt="2023-06-28T14:10:27.136" v="63" actId="20577"/>
        <pc:sldMkLst>
          <pc:docMk/>
          <pc:sldMk cId="0" sldId="258"/>
        </pc:sldMkLst>
        <pc:spChg chg="mod">
          <ac:chgData name="Angel Eduardo Medina Rojas" userId="S::angele_medina@soy.sena.edu.co::7d45aa87-a1a2-4fac-bc3e-f148d3599b52" providerId="AD" clId="Web-{E7EEFF60-7730-02D6-F1F5-D7F064A2CF31}" dt="2023-06-28T14:10:27.136" v="63" actId="20577"/>
          <ac:spMkLst>
            <pc:docMk/>
            <pc:sldMk cId="0" sldId="258"/>
            <ac:spMk id="9" creationId="{00000000-0000-0000-0000-000000000000}"/>
          </ac:spMkLst>
        </pc:spChg>
      </pc:sldChg>
      <pc:sldChg chg="modSp">
        <pc:chgData name="Angel Eduardo Medina Rojas" userId="S::angele_medina@soy.sena.edu.co::7d45aa87-a1a2-4fac-bc3e-f148d3599b52" providerId="AD" clId="Web-{E7EEFF60-7730-02D6-F1F5-D7F064A2CF31}" dt="2023-06-28T16:31:58.855" v="1140" actId="20577"/>
        <pc:sldMkLst>
          <pc:docMk/>
          <pc:sldMk cId="0" sldId="259"/>
        </pc:sldMkLst>
        <pc:spChg chg="mod">
          <ac:chgData name="Angel Eduardo Medina Rojas" userId="S::angele_medina@soy.sena.edu.co::7d45aa87-a1a2-4fac-bc3e-f148d3599b52" providerId="AD" clId="Web-{E7EEFF60-7730-02D6-F1F5-D7F064A2CF31}" dt="2023-06-28T16:31:58.855" v="1140" actId="20577"/>
          <ac:spMkLst>
            <pc:docMk/>
            <pc:sldMk cId="0" sldId="259"/>
            <ac:spMk id="9" creationId="{00000000-0000-0000-0000-000000000000}"/>
          </ac:spMkLst>
        </pc:spChg>
      </pc:sldChg>
      <pc:sldChg chg="modSp">
        <pc:chgData name="Angel Eduardo Medina Rojas" userId="S::angele_medina@soy.sena.edu.co::7d45aa87-a1a2-4fac-bc3e-f148d3599b52" providerId="AD" clId="Web-{E7EEFF60-7730-02D6-F1F5-D7F064A2CF31}" dt="2023-06-28T17:07:31.905" v="1303" actId="20577"/>
        <pc:sldMkLst>
          <pc:docMk/>
          <pc:sldMk cId="0" sldId="263"/>
        </pc:sldMkLst>
        <pc:spChg chg="mod">
          <ac:chgData name="Angel Eduardo Medina Rojas" userId="S::angele_medina@soy.sena.edu.co::7d45aa87-a1a2-4fac-bc3e-f148d3599b52" providerId="AD" clId="Web-{E7EEFF60-7730-02D6-F1F5-D7F064A2CF31}" dt="2023-06-28T17:07:31.905" v="1303" actId="20577"/>
          <ac:spMkLst>
            <pc:docMk/>
            <pc:sldMk cId="0" sldId="263"/>
            <ac:spMk id="8" creationId="{00000000-0000-0000-0000-000000000000}"/>
          </ac:spMkLst>
        </pc:spChg>
      </pc:sldChg>
      <pc:sldChg chg="modSp">
        <pc:chgData name="Angel Eduardo Medina Rojas" userId="S::angele_medina@soy.sena.edu.co::7d45aa87-a1a2-4fac-bc3e-f148d3599b52" providerId="AD" clId="Web-{E7EEFF60-7730-02D6-F1F5-D7F064A2CF31}" dt="2023-06-28T16:30:54.635" v="1122" actId="20577"/>
        <pc:sldMkLst>
          <pc:docMk/>
          <pc:sldMk cId="0" sldId="265"/>
        </pc:sldMkLst>
        <pc:spChg chg="mod">
          <ac:chgData name="Angel Eduardo Medina Rojas" userId="S::angele_medina@soy.sena.edu.co::7d45aa87-a1a2-4fac-bc3e-f148d3599b52" providerId="AD" clId="Web-{E7EEFF60-7730-02D6-F1F5-D7F064A2CF31}" dt="2023-06-28T15:12:54.424" v="400" actId="20577"/>
          <ac:spMkLst>
            <pc:docMk/>
            <pc:sldMk cId="0" sldId="265"/>
            <ac:spMk id="3" creationId="{00000000-0000-0000-0000-000000000000}"/>
          </ac:spMkLst>
        </pc:spChg>
        <pc:spChg chg="mod">
          <ac:chgData name="Angel Eduardo Medina Rojas" userId="S::angele_medina@soy.sena.edu.co::7d45aa87-a1a2-4fac-bc3e-f148d3599b52" providerId="AD" clId="Web-{E7EEFF60-7730-02D6-F1F5-D7F064A2CF31}" dt="2023-06-28T16:30:54.635" v="1122" actId="20577"/>
          <ac:spMkLst>
            <pc:docMk/>
            <pc:sldMk cId="0" sldId="265"/>
            <ac:spMk id="8" creationId="{00000000-0000-0000-0000-000000000000}"/>
          </ac:spMkLst>
        </pc:spChg>
      </pc:sldChg>
      <pc:sldChg chg="modSp del">
        <pc:chgData name="Angel Eduardo Medina Rojas" userId="S::angele_medina@soy.sena.edu.co::7d45aa87-a1a2-4fac-bc3e-f148d3599b52" providerId="AD" clId="Web-{E7EEFF60-7730-02D6-F1F5-D7F064A2CF31}" dt="2023-06-28T16:20:59.202" v="875"/>
        <pc:sldMkLst>
          <pc:docMk/>
          <pc:sldMk cId="768336808" sldId="271"/>
        </pc:sldMkLst>
        <pc:spChg chg="mod">
          <ac:chgData name="Angel Eduardo Medina Rojas" userId="S::angele_medina@soy.sena.edu.co::7d45aa87-a1a2-4fac-bc3e-f148d3599b52" providerId="AD" clId="Web-{E7EEFF60-7730-02D6-F1F5-D7F064A2CF31}" dt="2023-06-28T15:12:46.298" v="395" actId="20577"/>
          <ac:spMkLst>
            <pc:docMk/>
            <pc:sldMk cId="768336808" sldId="271"/>
            <ac:spMk id="3" creationId="{00000000-0000-0000-0000-000000000000}"/>
          </ac:spMkLst>
        </pc:spChg>
        <pc:spChg chg="mod">
          <ac:chgData name="Angel Eduardo Medina Rojas" userId="S::angele_medina@soy.sena.edu.co::7d45aa87-a1a2-4fac-bc3e-f148d3599b52" providerId="AD" clId="Web-{E7EEFF60-7730-02D6-F1F5-D7F064A2CF31}" dt="2023-06-28T16:02:38.555" v="812" actId="20577"/>
          <ac:spMkLst>
            <pc:docMk/>
            <pc:sldMk cId="768336808" sldId="271"/>
            <ac:spMk id="8" creationId="{00000000-0000-0000-0000-000000000000}"/>
          </ac:spMkLst>
        </pc:spChg>
      </pc:sldChg>
      <pc:sldChg chg="addSp delSp modSp add replId">
        <pc:chgData name="Angel Eduardo Medina Rojas" userId="S::angele_medina@soy.sena.edu.co::7d45aa87-a1a2-4fac-bc3e-f148d3599b52" providerId="AD" clId="Web-{E7EEFF60-7730-02D6-F1F5-D7F064A2CF31}" dt="2023-06-28T17:07:53.906" v="1306" actId="20577"/>
        <pc:sldMkLst>
          <pc:docMk/>
          <pc:sldMk cId="1420250595" sldId="271"/>
        </pc:sldMkLst>
        <pc:spChg chg="mod">
          <ac:chgData name="Angel Eduardo Medina Rojas" userId="S::angele_medina@soy.sena.edu.co::7d45aa87-a1a2-4fac-bc3e-f148d3599b52" providerId="AD" clId="Web-{E7EEFF60-7730-02D6-F1F5-D7F064A2CF31}" dt="2023-06-28T16:32:37.997" v="1159" actId="14100"/>
          <ac:spMkLst>
            <pc:docMk/>
            <pc:sldMk cId="1420250595" sldId="271"/>
            <ac:spMk id="3" creationId="{00000000-0000-0000-0000-000000000000}"/>
          </ac:spMkLst>
        </pc:spChg>
        <pc:spChg chg="add del mod">
          <ac:chgData name="Angel Eduardo Medina Rojas" userId="S::angele_medina@soy.sena.edu.co::7d45aa87-a1a2-4fac-bc3e-f148d3599b52" providerId="AD" clId="Web-{E7EEFF60-7730-02D6-F1F5-D7F064A2CF31}" dt="2023-06-28T17:07:53.906" v="1306" actId="20577"/>
          <ac:spMkLst>
            <pc:docMk/>
            <pc:sldMk cId="1420250595" sldId="271"/>
            <ac:spMk id="8" creationId="{00000000-0000-0000-0000-000000000000}"/>
          </ac:spMkLst>
        </pc:spChg>
      </pc:sldChg>
      <pc:sldChg chg="modSp add replId">
        <pc:chgData name="Angel Eduardo Medina Rojas" userId="S::angele_medina@soy.sena.edu.co::7d45aa87-a1a2-4fac-bc3e-f148d3599b52" providerId="AD" clId="Web-{E7EEFF60-7730-02D6-F1F5-D7F064A2CF31}" dt="2023-06-28T17:10:00.301" v="1329" actId="14100"/>
        <pc:sldMkLst>
          <pc:docMk/>
          <pc:sldMk cId="393512408" sldId="272"/>
        </pc:sldMkLst>
        <pc:spChg chg="mod">
          <ac:chgData name="Angel Eduardo Medina Rojas" userId="S::angele_medina@soy.sena.edu.co::7d45aa87-a1a2-4fac-bc3e-f148d3599b52" providerId="AD" clId="Web-{E7EEFF60-7730-02D6-F1F5-D7F064A2CF31}" dt="2023-06-28T17:09:27.269" v="1320" actId="20577"/>
          <ac:spMkLst>
            <pc:docMk/>
            <pc:sldMk cId="393512408" sldId="272"/>
            <ac:spMk id="3" creationId="{00000000-0000-0000-0000-000000000000}"/>
          </ac:spMkLst>
        </pc:spChg>
        <pc:spChg chg="mod">
          <ac:chgData name="Angel Eduardo Medina Rojas" userId="S::angele_medina@soy.sena.edu.co::7d45aa87-a1a2-4fac-bc3e-f148d3599b52" providerId="AD" clId="Web-{E7EEFF60-7730-02D6-F1F5-D7F064A2CF31}" dt="2023-06-28T17:10:00.301" v="1329" actId="14100"/>
          <ac:spMkLst>
            <pc:docMk/>
            <pc:sldMk cId="393512408" sldId="272"/>
            <ac:spMk id="8" creationId="{00000000-0000-0000-0000-000000000000}"/>
          </ac:spMkLst>
        </pc:spChg>
      </pc:sldChg>
      <pc:sldChg chg="modSp add del">
        <pc:chgData name="Angel Eduardo Medina Rojas" userId="S::angele_medina@soy.sena.edu.co::7d45aa87-a1a2-4fac-bc3e-f148d3599b52" providerId="AD" clId="Web-{E7EEFF60-7730-02D6-F1F5-D7F064A2CF31}" dt="2023-06-28T16:20:55.905" v="874"/>
        <pc:sldMkLst>
          <pc:docMk/>
          <pc:sldMk cId="3021714360" sldId="272"/>
        </pc:sldMkLst>
        <pc:spChg chg="mod">
          <ac:chgData name="Angel Eduardo Medina Rojas" userId="S::angele_medina@soy.sena.edu.co::7d45aa87-a1a2-4fac-bc3e-f148d3599b52" providerId="AD" clId="Web-{E7EEFF60-7730-02D6-F1F5-D7F064A2CF31}" dt="2023-06-28T15:12:28.626" v="385" actId="14100"/>
          <ac:spMkLst>
            <pc:docMk/>
            <pc:sldMk cId="3021714360" sldId="272"/>
            <ac:spMk id="3" creationId="{00000000-0000-0000-0000-000000000000}"/>
          </ac:spMkLst>
        </pc:spChg>
      </pc:sldChg>
      <pc:sldChg chg="modSp del">
        <pc:chgData name="Angel Eduardo Medina Rojas" userId="S::angele_medina@soy.sena.edu.co::7d45aa87-a1a2-4fac-bc3e-f148d3599b52" providerId="AD" clId="Web-{E7EEFF60-7730-02D6-F1F5-D7F064A2CF31}" dt="2023-06-28T16:32:05.980" v="1141"/>
        <pc:sldMkLst>
          <pc:docMk/>
          <pc:sldMk cId="2678557640" sldId="273"/>
        </pc:sldMkLst>
        <pc:spChg chg="mod">
          <ac:chgData name="Angel Eduardo Medina Rojas" userId="S::angele_medina@soy.sena.edu.co::7d45aa87-a1a2-4fac-bc3e-f148d3599b52" providerId="AD" clId="Web-{E7EEFF60-7730-02D6-F1F5-D7F064A2CF31}" dt="2023-06-28T15:12:18.126" v="375" actId="20577"/>
          <ac:spMkLst>
            <pc:docMk/>
            <pc:sldMk cId="2678557640" sldId="273"/>
            <ac:spMk id="3" creationId="{00000000-0000-0000-0000-000000000000}"/>
          </ac:spMkLst>
        </pc:spChg>
        <pc:spChg chg="mod">
          <ac:chgData name="Angel Eduardo Medina Rojas" userId="S::angele_medina@soy.sena.edu.co::7d45aa87-a1a2-4fac-bc3e-f148d3599b52" providerId="AD" clId="Web-{E7EEFF60-7730-02D6-F1F5-D7F064A2CF31}" dt="2023-06-28T15:11:11.718" v="354" actId="20577"/>
          <ac:spMkLst>
            <pc:docMk/>
            <pc:sldMk cId="2678557640" sldId="273"/>
            <ac:spMk id="8" creationId="{00000000-0000-0000-0000-000000000000}"/>
          </ac:spMkLst>
        </pc:spChg>
      </pc:sldChg>
      <pc:sldChg chg="new del">
        <pc:chgData name="Angel Eduardo Medina Rojas" userId="S::angele_medina@soy.sena.edu.co::7d45aa87-a1a2-4fac-bc3e-f148d3599b52" providerId="AD" clId="Web-{E7EEFF60-7730-02D6-F1F5-D7F064A2CF31}" dt="2023-06-28T14:07:17.363" v="1"/>
        <pc:sldMkLst>
          <pc:docMk/>
          <pc:sldMk cId="2732793639" sldId="274"/>
        </pc:sldMkLst>
      </pc:sldChg>
      <pc:sldChg chg="new del">
        <pc:chgData name="Angel Eduardo Medina Rojas" userId="S::angele_medina@soy.sena.edu.co::7d45aa87-a1a2-4fac-bc3e-f148d3599b52" providerId="AD" clId="Web-{E7EEFF60-7730-02D6-F1F5-D7F064A2CF31}" dt="2023-06-28T15:11:19.312" v="356"/>
        <pc:sldMkLst>
          <pc:docMk/>
          <pc:sldMk cId="2943672050" sldId="274"/>
        </pc:sldMkLst>
      </pc:sldChg>
      <pc:sldChg chg="modSp add del replId">
        <pc:chgData name="Angel Eduardo Medina Rojas" userId="S::angele_medina@soy.sena.edu.co::7d45aa87-a1a2-4fac-bc3e-f148d3599b52" providerId="AD" clId="Web-{E7EEFF60-7730-02D6-F1F5-D7F064A2CF31}" dt="2023-06-28T16:32:12.137" v="1142"/>
        <pc:sldMkLst>
          <pc:docMk/>
          <pc:sldMk cId="2954198646" sldId="274"/>
        </pc:sldMkLst>
        <pc:spChg chg="mod">
          <ac:chgData name="Angel Eduardo Medina Rojas" userId="S::angele_medina@soy.sena.edu.co::7d45aa87-a1a2-4fac-bc3e-f148d3599b52" providerId="AD" clId="Web-{E7EEFF60-7730-02D6-F1F5-D7F064A2CF31}" dt="2023-06-28T15:12:08.391" v="364" actId="20577"/>
          <ac:spMkLst>
            <pc:docMk/>
            <pc:sldMk cId="2954198646" sldId="274"/>
            <ac:spMk id="3" creationId="{00000000-0000-0000-0000-000000000000}"/>
          </ac:spMkLst>
        </pc:spChg>
        <pc:spChg chg="mod">
          <ac:chgData name="Angel Eduardo Medina Rojas" userId="S::angele_medina@soy.sena.edu.co::7d45aa87-a1a2-4fac-bc3e-f148d3599b52" providerId="AD" clId="Web-{E7EEFF60-7730-02D6-F1F5-D7F064A2CF31}" dt="2023-06-28T15:22:38.143" v="762" actId="20577"/>
          <ac:spMkLst>
            <pc:docMk/>
            <pc:sldMk cId="2954198646" sldId="274"/>
            <ac:spMk id="8" creationId="{00000000-0000-0000-0000-000000000000}"/>
          </ac:spMkLst>
        </pc:spChg>
      </pc:sldChg>
      <pc:sldChg chg="add del replId">
        <pc:chgData name="Angel Eduardo Medina Rojas" userId="S::angele_medina@soy.sena.edu.co::7d45aa87-a1a2-4fac-bc3e-f148d3599b52" providerId="AD" clId="Web-{E7EEFF60-7730-02D6-F1F5-D7F064A2CF31}" dt="2023-06-28T16:21:01.748" v="876"/>
        <pc:sldMkLst>
          <pc:docMk/>
          <pc:sldMk cId="3336018220"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6609" y="664464"/>
            <a:ext cx="5478780" cy="2220595"/>
          </a:xfrm>
          <a:prstGeom prst="rect">
            <a:avLst/>
          </a:prstGeom>
        </p:spPr>
        <p:txBody>
          <a:bodyPr wrap="square" lIns="0" tIns="0" rIns="0" bIns="0">
            <a:spAutoFit/>
          </a:bodyPr>
          <a:lstStyle>
            <a:lvl1pPr>
              <a:defRPr sz="72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51104" y="1690877"/>
            <a:ext cx="11289791" cy="17329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uckhazzard03/ADSO_N_2617510_G2R"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Un dibujo de un perro&#10;&#10;Descripción generada automáticamente con confianza media">
            <a:extLst>
              <a:ext uri="{FF2B5EF4-FFF2-40B4-BE49-F238E27FC236}">
                <a16:creationId xmlns:a16="http://schemas.microsoft.com/office/drawing/2014/main" id="{28DC5035-8E7A-DE61-4225-101A39FC9A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7849" y="2176032"/>
            <a:ext cx="6410155" cy="2332315"/>
          </a:xfrm>
          <a:prstGeom prst="rect">
            <a:avLst/>
          </a:prstGeom>
        </p:spPr>
      </p:pic>
      <p:pic>
        <p:nvPicPr>
          <p:cNvPr id="8" name="Imagen 7" descr="Un letrero de color negro&#10;&#10;Descripción generada automáticamente con confianza baja">
            <a:extLst>
              <a:ext uri="{FF2B5EF4-FFF2-40B4-BE49-F238E27FC236}">
                <a16:creationId xmlns:a16="http://schemas.microsoft.com/office/drawing/2014/main" id="{E293B953-2FC4-AB31-A1D1-524D5EB99B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8030" y="1386029"/>
            <a:ext cx="1671320" cy="1671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14594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3" y="379628"/>
            <a:ext cx="4457926" cy="689291"/>
          </a:xfrm>
          <a:prstGeom prst="rect">
            <a:avLst/>
          </a:prstGeom>
        </p:spPr>
        <p:txBody>
          <a:bodyPr vert="horz" wrap="square" lIns="0" tIns="12065" rIns="0" bIns="0" rtlCol="0" anchor="t">
            <a:spAutoFit/>
          </a:bodyPr>
          <a:lstStyle/>
          <a:p>
            <a:pPr marL="12700">
              <a:lnSpc>
                <a:spcPct val="100000"/>
              </a:lnSpc>
              <a:spcBef>
                <a:spcPts val="95"/>
              </a:spcBef>
            </a:pPr>
            <a:r>
              <a:rPr lang="en-US" sz="4400" spc="235" dirty="0"/>
              <a:t>REPOSITORIO</a:t>
            </a:r>
          </a:p>
        </p:txBody>
      </p:sp>
      <p:sp>
        <p:nvSpPr>
          <p:cNvPr id="8" name="object 8"/>
          <p:cNvSpPr txBox="1"/>
          <p:nvPr/>
        </p:nvSpPr>
        <p:spPr>
          <a:xfrm>
            <a:off x="379217" y="3399094"/>
            <a:ext cx="11109732" cy="1449115"/>
          </a:xfrm>
          <a:prstGeom prst="rect">
            <a:avLst/>
          </a:prstGeom>
        </p:spPr>
        <p:txBody>
          <a:bodyPr vert="horz" wrap="square" lIns="0" tIns="12700" rIns="0" bIns="0" rtlCol="0" anchor="ctr">
            <a:spAutoFit/>
          </a:bodyPr>
          <a:lstStyle/>
          <a:p>
            <a:pPr marL="469900" lvl="1">
              <a:spcBef>
                <a:spcPts val="100"/>
              </a:spcBef>
            </a:pPr>
            <a:endParaRPr lang="es-ES" sz="1600" spc="15">
              <a:latin typeface="Trebuchet MS"/>
              <a:cs typeface="Arial"/>
            </a:endParaRPr>
          </a:p>
          <a:p>
            <a:pPr marL="285750" indent="-285750" algn="just">
              <a:buFont typeface="Arial"/>
              <a:buChar char="•"/>
              <a:tabLst>
                <a:tab pos="297815" algn="l"/>
                <a:tab pos="298450" algn="l"/>
              </a:tabLst>
            </a:pPr>
            <a:r>
              <a:rPr lang="es-ES" sz="1600" spc="15" dirty="0">
                <a:latin typeface="Trebuchet MS"/>
                <a:ea typeface="+mn-lt"/>
                <a:cs typeface="+mn-lt"/>
                <a:hlinkClick r:id="rId3"/>
              </a:rPr>
              <a:t>https://github.com/luckhazzard03/ADSO_N_2617510_G2R</a:t>
            </a:r>
            <a:endParaRPr lang="es-ES" dirty="0">
              <a:latin typeface="Trebuchet MS"/>
            </a:endParaRPr>
          </a:p>
          <a:p>
            <a:pPr marL="285750" indent="-285750" algn="just">
              <a:buFont typeface="Arial"/>
              <a:buChar char="•"/>
              <a:tabLst>
                <a:tab pos="297815" algn="l"/>
                <a:tab pos="298450" algn="l"/>
              </a:tabLst>
            </a:pPr>
            <a:endParaRPr lang="es-ES" sz="1600" spc="15" dirty="0">
              <a:latin typeface="Trebuchet MS"/>
              <a:cs typeface="Calibri"/>
            </a:endParaRPr>
          </a:p>
          <a:p>
            <a:pPr marL="469900" lvl="1">
              <a:lnSpc>
                <a:spcPct val="100000"/>
              </a:lnSpc>
              <a:tabLst>
                <a:tab pos="297815" algn="l"/>
                <a:tab pos="298450" algn="l"/>
              </a:tabLst>
            </a:pPr>
            <a:endParaRPr lang="es-ES" sz="1600" spc="15">
              <a:latin typeface="Trebuchet MS"/>
              <a:cs typeface="Arial"/>
            </a:endParaRPr>
          </a:p>
          <a:p>
            <a:pPr marL="12700" marR="5080">
              <a:spcBef>
                <a:spcPts val="1635"/>
              </a:spcBef>
              <a:tabLst>
                <a:tab pos="297815" algn="l"/>
                <a:tab pos="298450" algn="l"/>
              </a:tabLst>
            </a:pPr>
            <a:endParaRPr lang="en-US" sz="1600" spc="5">
              <a:latin typeface="Trebuchet MS"/>
              <a:cs typeface="Trebuchet MS"/>
            </a:endParaRPr>
          </a:p>
        </p:txBody>
      </p:sp>
      <p:pic>
        <p:nvPicPr>
          <p:cNvPr id="9" name="Imagen 8" descr="Logotipo&#10;&#10;Descripción generada automáticamente">
            <a:extLst>
              <a:ext uri="{FF2B5EF4-FFF2-40B4-BE49-F238E27FC236}">
                <a16:creationId xmlns:a16="http://schemas.microsoft.com/office/drawing/2014/main" id="{5932B971-2DB7-D48D-508A-145D5405E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0" y="457201"/>
            <a:ext cx="1223135" cy="577320"/>
          </a:xfrm>
          <a:prstGeom prst="rect">
            <a:avLst/>
          </a:prstGeom>
        </p:spPr>
      </p:pic>
      <p:pic>
        <p:nvPicPr>
          <p:cNvPr id="10" name="Imagen 9" descr="Un letrero de color negro&#10;&#10;Descripción generada automáticamente con confianza baja">
            <a:extLst>
              <a:ext uri="{FF2B5EF4-FFF2-40B4-BE49-F238E27FC236}">
                <a16:creationId xmlns:a16="http://schemas.microsoft.com/office/drawing/2014/main" id="{D816E50C-94D2-AD7C-61CE-1C309BE387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1935" y="386897"/>
            <a:ext cx="827533" cy="827533"/>
          </a:xfrm>
          <a:prstGeom prst="rect">
            <a:avLst/>
          </a:prstGeom>
        </p:spPr>
      </p:pic>
    </p:spTree>
    <p:extLst>
      <p:ext uri="{BB962C8B-B14F-4D97-AF65-F5344CB8AC3E}">
        <p14:creationId xmlns:p14="http://schemas.microsoft.com/office/powerpoint/2010/main" val="39351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1999" cy="6857997"/>
            <a:chOff x="0" y="0"/>
            <a:chExt cx="12191999" cy="6857997"/>
          </a:xfrm>
        </p:grpSpPr>
        <p:sp>
          <p:nvSpPr>
            <p:cNvPr id="3" name="object 3"/>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348662" y="317754"/>
              <a:ext cx="174851" cy="1704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27664" y="516165"/>
              <a:ext cx="813435" cy="587375"/>
            </a:xfrm>
            <a:custGeom>
              <a:avLst/>
              <a:gdLst/>
              <a:ahLst/>
              <a:cxnLst/>
              <a:rect l="l" t="t" r="r" b="b"/>
              <a:pathLst>
                <a:path w="813434" h="587375">
                  <a:moveTo>
                    <a:pt x="201993" y="77711"/>
                  </a:moveTo>
                  <a:lnTo>
                    <a:pt x="169100" y="51803"/>
                  </a:lnTo>
                  <a:lnTo>
                    <a:pt x="163537" y="50241"/>
                  </a:lnTo>
                  <a:lnTo>
                    <a:pt x="156248" y="48628"/>
                  </a:lnTo>
                  <a:lnTo>
                    <a:pt x="147307" y="46926"/>
                  </a:lnTo>
                  <a:lnTo>
                    <a:pt x="136753" y="45072"/>
                  </a:lnTo>
                  <a:lnTo>
                    <a:pt x="134658" y="45072"/>
                  </a:lnTo>
                  <a:lnTo>
                    <a:pt x="131521" y="44551"/>
                  </a:lnTo>
                  <a:lnTo>
                    <a:pt x="127342" y="43522"/>
                  </a:lnTo>
                  <a:lnTo>
                    <a:pt x="113347" y="40995"/>
                  </a:lnTo>
                  <a:lnTo>
                    <a:pt x="103403" y="38138"/>
                  </a:lnTo>
                  <a:lnTo>
                    <a:pt x="97472" y="34988"/>
                  </a:lnTo>
                  <a:lnTo>
                    <a:pt x="95516" y="31597"/>
                  </a:lnTo>
                  <a:lnTo>
                    <a:pt x="95516" y="28486"/>
                  </a:lnTo>
                  <a:lnTo>
                    <a:pt x="97599" y="26416"/>
                  </a:lnTo>
                  <a:lnTo>
                    <a:pt x="101257" y="24866"/>
                  </a:lnTo>
                  <a:lnTo>
                    <a:pt x="105422" y="23825"/>
                  </a:lnTo>
                  <a:lnTo>
                    <a:pt x="111163" y="22796"/>
                  </a:lnTo>
                  <a:lnTo>
                    <a:pt x="127863" y="22796"/>
                  </a:lnTo>
                  <a:lnTo>
                    <a:pt x="135178" y="23825"/>
                  </a:lnTo>
                  <a:lnTo>
                    <a:pt x="139877" y="25895"/>
                  </a:lnTo>
                  <a:lnTo>
                    <a:pt x="145097" y="27965"/>
                  </a:lnTo>
                  <a:lnTo>
                    <a:pt x="147701" y="31089"/>
                  </a:lnTo>
                  <a:lnTo>
                    <a:pt x="147701" y="35750"/>
                  </a:lnTo>
                  <a:lnTo>
                    <a:pt x="196253" y="35750"/>
                  </a:lnTo>
                  <a:lnTo>
                    <a:pt x="196253" y="34188"/>
                  </a:lnTo>
                  <a:lnTo>
                    <a:pt x="195072" y="26136"/>
                  </a:lnTo>
                  <a:lnTo>
                    <a:pt x="193395" y="22796"/>
                  </a:lnTo>
                  <a:lnTo>
                    <a:pt x="191554" y="19100"/>
                  </a:lnTo>
                  <a:lnTo>
                    <a:pt x="153898" y="2006"/>
                  </a:lnTo>
                  <a:lnTo>
                    <a:pt x="120561" y="0"/>
                  </a:lnTo>
                  <a:lnTo>
                    <a:pt x="102158" y="571"/>
                  </a:lnTo>
                  <a:lnTo>
                    <a:pt x="61061" y="8801"/>
                  </a:lnTo>
                  <a:lnTo>
                    <a:pt x="40703" y="39890"/>
                  </a:lnTo>
                  <a:lnTo>
                    <a:pt x="41744" y="44030"/>
                  </a:lnTo>
                  <a:lnTo>
                    <a:pt x="73647" y="65659"/>
                  </a:lnTo>
                  <a:lnTo>
                    <a:pt x="110121" y="73050"/>
                  </a:lnTo>
                  <a:lnTo>
                    <a:pt x="112217" y="73558"/>
                  </a:lnTo>
                  <a:lnTo>
                    <a:pt x="113779" y="73558"/>
                  </a:lnTo>
                  <a:lnTo>
                    <a:pt x="114820" y="74079"/>
                  </a:lnTo>
                  <a:lnTo>
                    <a:pt x="117957" y="74079"/>
                  </a:lnTo>
                  <a:lnTo>
                    <a:pt x="120040" y="74599"/>
                  </a:lnTo>
                  <a:lnTo>
                    <a:pt x="132067" y="77038"/>
                  </a:lnTo>
                  <a:lnTo>
                    <a:pt x="140728" y="79781"/>
                  </a:lnTo>
                  <a:lnTo>
                    <a:pt x="145948" y="82905"/>
                  </a:lnTo>
                  <a:lnTo>
                    <a:pt x="147701" y="86512"/>
                  </a:lnTo>
                  <a:lnTo>
                    <a:pt x="147701" y="89623"/>
                  </a:lnTo>
                  <a:lnTo>
                    <a:pt x="145097" y="91694"/>
                  </a:lnTo>
                  <a:lnTo>
                    <a:pt x="140398" y="93764"/>
                  </a:lnTo>
                  <a:lnTo>
                    <a:pt x="135699" y="95326"/>
                  </a:lnTo>
                  <a:lnTo>
                    <a:pt x="129438" y="96354"/>
                  </a:lnTo>
                  <a:lnTo>
                    <a:pt x="110642" y="96354"/>
                  </a:lnTo>
                  <a:lnTo>
                    <a:pt x="102298" y="95326"/>
                  </a:lnTo>
                  <a:lnTo>
                    <a:pt x="97078" y="93243"/>
                  </a:lnTo>
                  <a:lnTo>
                    <a:pt x="91859" y="90652"/>
                  </a:lnTo>
                  <a:lnTo>
                    <a:pt x="89255" y="87553"/>
                  </a:lnTo>
                  <a:lnTo>
                    <a:pt x="89255" y="82372"/>
                  </a:lnTo>
                  <a:lnTo>
                    <a:pt x="89776" y="81330"/>
                  </a:lnTo>
                  <a:lnTo>
                    <a:pt x="89776" y="79260"/>
                  </a:lnTo>
                  <a:lnTo>
                    <a:pt x="38620" y="79260"/>
                  </a:lnTo>
                  <a:lnTo>
                    <a:pt x="38620" y="81330"/>
                  </a:lnTo>
                  <a:lnTo>
                    <a:pt x="67652" y="114642"/>
                  </a:lnTo>
                  <a:lnTo>
                    <a:pt x="116382" y="119672"/>
                  </a:lnTo>
                  <a:lnTo>
                    <a:pt x="135877" y="119087"/>
                  </a:lnTo>
                  <a:lnTo>
                    <a:pt x="180060" y="110350"/>
                  </a:lnTo>
                  <a:lnTo>
                    <a:pt x="197827" y="96354"/>
                  </a:lnTo>
                  <a:lnTo>
                    <a:pt x="200621" y="91325"/>
                  </a:lnTo>
                  <a:lnTo>
                    <a:pt x="201993" y="82905"/>
                  </a:lnTo>
                  <a:lnTo>
                    <a:pt x="201993" y="77711"/>
                  </a:lnTo>
                  <a:close/>
                </a:path>
                <a:path w="813434" h="587375">
                  <a:moveTo>
                    <a:pt x="365353" y="92722"/>
                  </a:moveTo>
                  <a:lnTo>
                    <a:pt x="275577" y="92722"/>
                  </a:lnTo>
                  <a:lnTo>
                    <a:pt x="275577" y="69938"/>
                  </a:lnTo>
                  <a:lnTo>
                    <a:pt x="355447" y="69938"/>
                  </a:lnTo>
                  <a:lnTo>
                    <a:pt x="355447" y="45072"/>
                  </a:lnTo>
                  <a:lnTo>
                    <a:pt x="275577" y="45072"/>
                  </a:lnTo>
                  <a:lnTo>
                    <a:pt x="275577" y="26936"/>
                  </a:lnTo>
                  <a:lnTo>
                    <a:pt x="362229" y="26936"/>
                  </a:lnTo>
                  <a:lnTo>
                    <a:pt x="362229" y="1549"/>
                  </a:lnTo>
                  <a:lnTo>
                    <a:pt x="223393" y="1549"/>
                  </a:lnTo>
                  <a:lnTo>
                    <a:pt x="223393" y="117589"/>
                  </a:lnTo>
                  <a:lnTo>
                    <a:pt x="365353" y="117589"/>
                  </a:lnTo>
                  <a:lnTo>
                    <a:pt x="365353" y="92722"/>
                  </a:lnTo>
                  <a:close/>
                </a:path>
                <a:path w="813434" h="587375">
                  <a:moveTo>
                    <a:pt x="373189" y="147116"/>
                  </a:moveTo>
                  <a:lnTo>
                    <a:pt x="0" y="147116"/>
                  </a:lnTo>
                  <a:lnTo>
                    <a:pt x="0" y="208775"/>
                  </a:lnTo>
                  <a:lnTo>
                    <a:pt x="231736" y="208775"/>
                  </a:lnTo>
                  <a:lnTo>
                    <a:pt x="242138" y="211569"/>
                  </a:lnTo>
                  <a:lnTo>
                    <a:pt x="249161" y="218744"/>
                  </a:lnTo>
                  <a:lnTo>
                    <a:pt x="251777" y="228434"/>
                  </a:lnTo>
                  <a:lnTo>
                    <a:pt x="248970" y="238810"/>
                  </a:lnTo>
                  <a:lnTo>
                    <a:pt x="107518" y="483857"/>
                  </a:lnTo>
                  <a:lnTo>
                    <a:pt x="153974" y="527367"/>
                  </a:lnTo>
                  <a:lnTo>
                    <a:pt x="373189" y="147116"/>
                  </a:lnTo>
                  <a:close/>
                </a:path>
                <a:path w="813434" h="587375">
                  <a:moveTo>
                    <a:pt x="573620" y="1549"/>
                  </a:moveTo>
                  <a:lnTo>
                    <a:pt x="523506" y="1549"/>
                  </a:lnTo>
                  <a:lnTo>
                    <a:pt x="523506" y="79781"/>
                  </a:lnTo>
                  <a:lnTo>
                    <a:pt x="487578" y="39890"/>
                  </a:lnTo>
                  <a:lnTo>
                    <a:pt x="453047" y="1549"/>
                  </a:lnTo>
                  <a:lnTo>
                    <a:pt x="387273" y="1549"/>
                  </a:lnTo>
                  <a:lnTo>
                    <a:pt x="387273" y="117589"/>
                  </a:lnTo>
                  <a:lnTo>
                    <a:pt x="436867" y="117589"/>
                  </a:lnTo>
                  <a:lnTo>
                    <a:pt x="436867" y="39890"/>
                  </a:lnTo>
                  <a:lnTo>
                    <a:pt x="505231" y="117589"/>
                  </a:lnTo>
                  <a:lnTo>
                    <a:pt x="573620" y="117589"/>
                  </a:lnTo>
                  <a:lnTo>
                    <a:pt x="573620" y="79781"/>
                  </a:lnTo>
                  <a:lnTo>
                    <a:pt x="573620" y="1549"/>
                  </a:lnTo>
                  <a:close/>
                </a:path>
                <a:path w="813434" h="587375">
                  <a:moveTo>
                    <a:pt x="616927" y="557936"/>
                  </a:moveTo>
                  <a:lnTo>
                    <a:pt x="491020" y="350456"/>
                  </a:lnTo>
                  <a:lnTo>
                    <a:pt x="406590" y="211366"/>
                  </a:lnTo>
                  <a:lnTo>
                    <a:pt x="406069" y="211366"/>
                  </a:lnTo>
                  <a:lnTo>
                    <a:pt x="406069" y="211874"/>
                  </a:lnTo>
                  <a:lnTo>
                    <a:pt x="396392" y="228092"/>
                  </a:lnTo>
                  <a:lnTo>
                    <a:pt x="200418" y="559498"/>
                  </a:lnTo>
                  <a:lnTo>
                    <a:pt x="255231" y="586943"/>
                  </a:lnTo>
                  <a:lnTo>
                    <a:pt x="389890" y="360565"/>
                  </a:lnTo>
                  <a:lnTo>
                    <a:pt x="397637" y="352983"/>
                  </a:lnTo>
                  <a:lnTo>
                    <a:pt x="407631" y="350456"/>
                  </a:lnTo>
                  <a:lnTo>
                    <a:pt x="417639" y="352983"/>
                  </a:lnTo>
                  <a:lnTo>
                    <a:pt x="425386" y="360565"/>
                  </a:lnTo>
                  <a:lnTo>
                    <a:pt x="561086" y="586943"/>
                  </a:lnTo>
                  <a:lnTo>
                    <a:pt x="616927" y="557936"/>
                  </a:lnTo>
                  <a:close/>
                </a:path>
                <a:path w="813434" h="587375">
                  <a:moveTo>
                    <a:pt x="792276" y="117589"/>
                  </a:moveTo>
                  <a:lnTo>
                    <a:pt x="778484" y="96875"/>
                  </a:lnTo>
                  <a:lnTo>
                    <a:pt x="761593" y="71488"/>
                  </a:lnTo>
                  <a:lnTo>
                    <a:pt x="733653" y="29527"/>
                  </a:lnTo>
                  <a:lnTo>
                    <a:pt x="715035" y="1549"/>
                  </a:lnTo>
                  <a:lnTo>
                    <a:pt x="708291" y="1549"/>
                  </a:lnTo>
                  <a:lnTo>
                    <a:pt x="708291" y="71488"/>
                  </a:lnTo>
                  <a:lnTo>
                    <a:pt x="657123" y="71488"/>
                  </a:lnTo>
                  <a:lnTo>
                    <a:pt x="683742" y="29527"/>
                  </a:lnTo>
                  <a:lnTo>
                    <a:pt x="708291" y="71488"/>
                  </a:lnTo>
                  <a:lnTo>
                    <a:pt x="708291" y="1549"/>
                  </a:lnTo>
                  <a:lnTo>
                    <a:pt x="657644" y="1549"/>
                  </a:lnTo>
                  <a:lnTo>
                    <a:pt x="576745" y="117589"/>
                  </a:lnTo>
                  <a:lnTo>
                    <a:pt x="628942" y="117589"/>
                  </a:lnTo>
                  <a:lnTo>
                    <a:pt x="641464" y="96875"/>
                  </a:lnTo>
                  <a:lnTo>
                    <a:pt x="722350" y="96875"/>
                  </a:lnTo>
                  <a:lnTo>
                    <a:pt x="734390" y="117589"/>
                  </a:lnTo>
                  <a:lnTo>
                    <a:pt x="792276" y="117589"/>
                  </a:lnTo>
                  <a:close/>
                </a:path>
                <a:path w="813434" h="587375">
                  <a:moveTo>
                    <a:pt x="813219" y="147116"/>
                  </a:moveTo>
                  <a:lnTo>
                    <a:pt x="439470" y="147116"/>
                  </a:lnTo>
                  <a:lnTo>
                    <a:pt x="658685" y="527367"/>
                  </a:lnTo>
                  <a:lnTo>
                    <a:pt x="705154" y="483857"/>
                  </a:lnTo>
                  <a:lnTo>
                    <a:pt x="563689" y="238810"/>
                  </a:lnTo>
                  <a:lnTo>
                    <a:pt x="560882" y="228434"/>
                  </a:lnTo>
                  <a:lnTo>
                    <a:pt x="563499" y="218744"/>
                  </a:lnTo>
                  <a:lnTo>
                    <a:pt x="570522" y="211569"/>
                  </a:lnTo>
                  <a:lnTo>
                    <a:pt x="580923" y="208775"/>
                  </a:lnTo>
                  <a:lnTo>
                    <a:pt x="813219" y="208775"/>
                  </a:lnTo>
                  <a:lnTo>
                    <a:pt x="813219" y="147116"/>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2362200" y="1622380"/>
            <a:ext cx="7620000" cy="1120820"/>
          </a:xfrm>
          <a:prstGeom prst="rect">
            <a:avLst/>
          </a:prstGeom>
        </p:spPr>
        <p:txBody>
          <a:bodyPr vert="horz" wrap="square" lIns="0" tIns="12700" rIns="0" bIns="0" rtlCol="0">
            <a:spAutoFit/>
          </a:bodyPr>
          <a:lstStyle/>
          <a:p>
            <a:pPr marL="15240" marR="5080" indent="985519">
              <a:lnSpc>
                <a:spcPct val="100000"/>
              </a:lnSpc>
              <a:spcBef>
                <a:spcPts val="100"/>
              </a:spcBef>
            </a:pPr>
            <a:r>
              <a:rPr lang="es-MX" spc="365"/>
              <a:t>CHEF TABLE</a:t>
            </a:r>
            <a:endParaRPr spc="145"/>
          </a:p>
        </p:txBody>
      </p:sp>
      <p:sp>
        <p:nvSpPr>
          <p:cNvPr id="10" name="object 10"/>
          <p:cNvSpPr/>
          <p:nvPr/>
        </p:nvSpPr>
        <p:spPr>
          <a:xfrm>
            <a:off x="5228082" y="3321558"/>
            <a:ext cx="1736725" cy="0"/>
          </a:xfrm>
          <a:custGeom>
            <a:avLst/>
            <a:gdLst/>
            <a:ahLst/>
            <a:cxnLst/>
            <a:rect l="l" t="t" r="r" b="b"/>
            <a:pathLst>
              <a:path w="1736725">
                <a:moveTo>
                  <a:pt x="0" y="0"/>
                </a:moveTo>
                <a:lnTo>
                  <a:pt x="1736216" y="0"/>
                </a:lnTo>
              </a:path>
            </a:pathLst>
          </a:custGeom>
          <a:ln w="6350">
            <a:solidFill>
              <a:srgbClr val="FFFFFF"/>
            </a:solidFill>
          </a:ln>
        </p:spPr>
        <p:txBody>
          <a:bodyPr wrap="square" lIns="0" tIns="0" rIns="0" bIns="0" rtlCol="0"/>
          <a:lstStyle/>
          <a:p>
            <a:endParaRPr/>
          </a:p>
        </p:txBody>
      </p:sp>
      <p:sp>
        <p:nvSpPr>
          <p:cNvPr id="14" name="object 14"/>
          <p:cNvSpPr txBox="1"/>
          <p:nvPr/>
        </p:nvSpPr>
        <p:spPr>
          <a:xfrm>
            <a:off x="4114800" y="3505200"/>
            <a:ext cx="4114799" cy="1656864"/>
          </a:xfrm>
          <a:prstGeom prst="rect">
            <a:avLst/>
          </a:prstGeom>
        </p:spPr>
        <p:txBody>
          <a:bodyPr vert="horz" wrap="square" lIns="0" tIns="12700" rIns="0" bIns="0" rtlCol="0">
            <a:spAutoFit/>
          </a:bodyPr>
          <a:lstStyle/>
          <a:p>
            <a:pPr algn="l" rtl="0" fontAlgn="base"/>
            <a:endParaRPr lang="es-ES" sz="1600" b="1" i="0">
              <a:solidFill>
                <a:schemeClr val="bg1"/>
              </a:solidFill>
              <a:effectLst/>
              <a:latin typeface="Segoe UI" panose="020B0502040204020203" pitchFamily="34" charset="0"/>
            </a:endParaRPr>
          </a:p>
          <a:p>
            <a:pPr algn="l" rtl="0" fontAlgn="base"/>
            <a:r>
              <a:rPr lang="es-ES" sz="1800" b="0" i="0">
                <a:solidFill>
                  <a:schemeClr val="bg1"/>
                </a:solidFill>
                <a:effectLst/>
                <a:latin typeface="Arial" panose="020B0604020202020204" pitchFamily="34" charset="0"/>
              </a:rPr>
              <a:t>Alexander Valbuena Daza</a:t>
            </a:r>
            <a:r>
              <a:rPr lang="es-ES" sz="1800" b="1" i="0">
                <a:solidFill>
                  <a:schemeClr val="bg1"/>
                </a:solidFill>
                <a:effectLst/>
                <a:latin typeface="Arial" panose="020B0604020202020204" pitchFamily="34" charset="0"/>
              </a:rPr>
              <a:t> </a:t>
            </a:r>
            <a:endParaRPr lang="es-ES" sz="1600" b="1" i="0">
              <a:solidFill>
                <a:schemeClr val="bg1"/>
              </a:solidFill>
              <a:effectLst/>
              <a:latin typeface="Segoe UI" panose="020B0502040204020203" pitchFamily="34" charset="0"/>
            </a:endParaRPr>
          </a:p>
          <a:p>
            <a:pPr algn="l" rtl="0" fontAlgn="base"/>
            <a:r>
              <a:rPr lang="es-ES" sz="1800" b="0" i="0">
                <a:solidFill>
                  <a:schemeClr val="bg1"/>
                </a:solidFill>
                <a:effectLst/>
                <a:latin typeface="Arial" panose="020B0604020202020204" pitchFamily="34" charset="0"/>
              </a:rPr>
              <a:t>William Steven Rodríguez </a:t>
            </a:r>
            <a:r>
              <a:rPr lang="es-ES" sz="1800" b="0" i="0" err="1">
                <a:solidFill>
                  <a:schemeClr val="bg1"/>
                </a:solidFill>
                <a:effectLst/>
                <a:latin typeface="Arial" panose="020B0604020202020204" pitchFamily="34" charset="0"/>
              </a:rPr>
              <a:t>Rodríguez</a:t>
            </a:r>
            <a:r>
              <a:rPr lang="es-ES" sz="1800" b="1" i="0">
                <a:solidFill>
                  <a:schemeClr val="bg1"/>
                </a:solidFill>
                <a:effectLst/>
                <a:latin typeface="Arial" panose="020B0604020202020204" pitchFamily="34" charset="0"/>
              </a:rPr>
              <a:t> </a:t>
            </a:r>
            <a:endParaRPr lang="es-ES" sz="1600" b="1" i="0">
              <a:solidFill>
                <a:schemeClr val="bg1"/>
              </a:solidFill>
              <a:effectLst/>
              <a:latin typeface="Segoe UI" panose="020B0502040204020203" pitchFamily="34" charset="0"/>
            </a:endParaRPr>
          </a:p>
          <a:p>
            <a:pPr algn="l" rtl="0" fontAlgn="base"/>
            <a:r>
              <a:rPr lang="es-ES" sz="1800" b="0" i="0">
                <a:solidFill>
                  <a:schemeClr val="bg1"/>
                </a:solidFill>
                <a:effectLst/>
                <a:latin typeface="Arial" panose="020B0604020202020204" pitchFamily="34" charset="0"/>
              </a:rPr>
              <a:t>Ángel Eduardo Medina Rojas</a:t>
            </a:r>
            <a:r>
              <a:rPr lang="es-ES" sz="1800" b="1" i="0">
                <a:solidFill>
                  <a:schemeClr val="bg1"/>
                </a:solidFill>
                <a:effectLst/>
                <a:latin typeface="Arial" panose="020B0604020202020204" pitchFamily="34" charset="0"/>
              </a:rPr>
              <a:t> </a:t>
            </a:r>
            <a:endParaRPr lang="es-ES" sz="1600" b="1" i="0">
              <a:solidFill>
                <a:schemeClr val="bg1"/>
              </a:solidFill>
              <a:effectLst/>
              <a:latin typeface="Segoe UI" panose="020B0502040204020203" pitchFamily="34" charset="0"/>
            </a:endParaRPr>
          </a:p>
          <a:p>
            <a:pPr algn="l" rtl="0" fontAlgn="base"/>
            <a:r>
              <a:rPr lang="es-ES" sz="1800" b="1" i="0">
                <a:solidFill>
                  <a:srgbClr val="000000"/>
                </a:solidFill>
                <a:effectLst/>
                <a:latin typeface="Arial" panose="020B0604020202020204" pitchFamily="34" charset="0"/>
              </a:rPr>
              <a:t> </a:t>
            </a:r>
            <a:endParaRPr lang="es-ES" sz="1600" b="1" i="0">
              <a:solidFill>
                <a:srgbClr val="000000"/>
              </a:solidFill>
              <a:effectLst/>
              <a:latin typeface="Segoe UI" panose="020B0502040204020203" pitchFamily="34" charset="0"/>
            </a:endParaRPr>
          </a:p>
          <a:p>
            <a:pPr marL="12700" marR="5080" algn="just">
              <a:lnSpc>
                <a:spcPct val="100000"/>
              </a:lnSpc>
              <a:spcBef>
                <a:spcPts val="100"/>
              </a:spcBef>
            </a:pPr>
            <a:endParaRPr sz="1600">
              <a:latin typeface="Trebuchet MS"/>
              <a:cs typeface="Trebuchet MS"/>
            </a:endParaRPr>
          </a:p>
        </p:txBody>
      </p:sp>
      <p:sp>
        <p:nvSpPr>
          <p:cNvPr id="24" name="object 24"/>
          <p:cNvSpPr txBox="1"/>
          <p:nvPr/>
        </p:nvSpPr>
        <p:spPr>
          <a:xfrm>
            <a:off x="1496822" y="5168482"/>
            <a:ext cx="9203055" cy="751488"/>
          </a:xfrm>
          <a:prstGeom prst="rect">
            <a:avLst/>
          </a:prstGeom>
        </p:spPr>
        <p:txBody>
          <a:bodyPr vert="horz" wrap="square" lIns="0" tIns="12700" rIns="0" bIns="0" rtlCol="0" anchor="t">
            <a:spAutoFit/>
          </a:bodyPr>
          <a:lstStyle/>
          <a:p>
            <a:pPr algn="ctr">
              <a:lnSpc>
                <a:spcPct val="100000"/>
              </a:lnSpc>
              <a:spcBef>
                <a:spcPts val="100"/>
              </a:spcBef>
            </a:pPr>
            <a:r>
              <a:rPr sz="1600" spc="15" err="1">
                <a:solidFill>
                  <a:srgbClr val="FFFFFF"/>
                </a:solidFill>
                <a:latin typeface="Trebuchet MS"/>
                <a:cs typeface="Trebuchet MS"/>
              </a:rPr>
              <a:t>Servicio</a:t>
            </a:r>
            <a:r>
              <a:rPr sz="1600" spc="15">
                <a:solidFill>
                  <a:srgbClr val="FFFFFF"/>
                </a:solidFill>
                <a:latin typeface="Trebuchet MS"/>
                <a:cs typeface="Trebuchet MS"/>
              </a:rPr>
              <a:t> </a:t>
            </a:r>
            <a:r>
              <a:rPr sz="1600" spc="20">
                <a:solidFill>
                  <a:srgbClr val="FFFFFF"/>
                </a:solidFill>
                <a:latin typeface="Trebuchet MS"/>
                <a:cs typeface="Trebuchet MS"/>
              </a:rPr>
              <a:t>Nacional </a:t>
            </a:r>
            <a:r>
              <a:rPr sz="1600" spc="40">
                <a:solidFill>
                  <a:srgbClr val="FFFFFF"/>
                </a:solidFill>
                <a:latin typeface="Trebuchet MS"/>
                <a:cs typeface="Trebuchet MS"/>
              </a:rPr>
              <a:t>de </a:t>
            </a:r>
            <a:r>
              <a:rPr sz="1600" spc="-10" err="1">
                <a:solidFill>
                  <a:srgbClr val="FFFFFF"/>
                </a:solidFill>
                <a:latin typeface="Trebuchet MS"/>
                <a:cs typeface="Trebuchet MS"/>
              </a:rPr>
              <a:t>Aprendizaje</a:t>
            </a:r>
            <a:r>
              <a:rPr sz="1600" spc="-10">
                <a:solidFill>
                  <a:srgbClr val="FFFFFF"/>
                </a:solidFill>
                <a:latin typeface="Trebuchet MS"/>
                <a:cs typeface="Trebuchet MS"/>
              </a:rPr>
              <a:t> </a:t>
            </a:r>
            <a:r>
              <a:rPr sz="1600" spc="105">
                <a:solidFill>
                  <a:srgbClr val="FFFFFF"/>
                </a:solidFill>
                <a:latin typeface="Trebuchet MS"/>
                <a:cs typeface="Trebuchet MS"/>
              </a:rPr>
              <a:t>–SENA,</a:t>
            </a:r>
            <a:r>
              <a:rPr sz="1600" spc="-300">
                <a:solidFill>
                  <a:srgbClr val="FFFFFF"/>
                </a:solidFill>
                <a:latin typeface="Trebuchet MS"/>
                <a:cs typeface="Trebuchet MS"/>
              </a:rPr>
              <a:t> </a:t>
            </a:r>
            <a:r>
              <a:rPr sz="1600" spc="25">
                <a:solidFill>
                  <a:srgbClr val="FFFFFF"/>
                </a:solidFill>
                <a:latin typeface="Trebuchet MS"/>
                <a:cs typeface="Trebuchet MS"/>
              </a:rPr>
              <a:t>Centro </a:t>
            </a:r>
            <a:r>
              <a:rPr sz="1600" spc="40">
                <a:solidFill>
                  <a:srgbClr val="FFFFFF"/>
                </a:solidFill>
                <a:latin typeface="Trebuchet MS"/>
                <a:cs typeface="Trebuchet MS"/>
              </a:rPr>
              <a:t>de </a:t>
            </a:r>
            <a:r>
              <a:rPr sz="1600" spc="5">
                <a:solidFill>
                  <a:srgbClr val="FFFFFF"/>
                </a:solidFill>
                <a:latin typeface="Trebuchet MS"/>
                <a:cs typeface="Trebuchet MS"/>
              </a:rPr>
              <a:t>Electricidad </a:t>
            </a:r>
            <a:r>
              <a:rPr sz="1600" spc="15">
                <a:solidFill>
                  <a:srgbClr val="FFFFFF"/>
                </a:solidFill>
                <a:latin typeface="Trebuchet MS"/>
                <a:cs typeface="Trebuchet MS"/>
              </a:rPr>
              <a:t>Electrónica </a:t>
            </a:r>
            <a:r>
              <a:rPr sz="1600" spc="10">
                <a:solidFill>
                  <a:srgbClr val="FFFFFF"/>
                </a:solidFill>
                <a:latin typeface="Trebuchet MS"/>
                <a:cs typeface="Trebuchet MS"/>
              </a:rPr>
              <a:t>y </a:t>
            </a:r>
            <a:r>
              <a:rPr sz="1600" spc="30">
                <a:solidFill>
                  <a:srgbClr val="FFFFFF"/>
                </a:solidFill>
                <a:latin typeface="Trebuchet MS"/>
                <a:cs typeface="Trebuchet MS"/>
              </a:rPr>
              <a:t>Telecomunicaciones</a:t>
            </a:r>
            <a:endParaRPr sz="1600">
              <a:latin typeface="Trebuchet MS"/>
              <a:cs typeface="Trebuchet MS"/>
            </a:endParaRPr>
          </a:p>
          <a:p>
            <a:pPr algn="ctr"/>
            <a:r>
              <a:rPr lang="en-US" sz="1600" spc="20" err="1">
                <a:solidFill>
                  <a:srgbClr val="FFFFFF"/>
                </a:solidFill>
                <a:latin typeface="Trebuchet MS"/>
                <a:cs typeface="Trebuchet MS"/>
              </a:rPr>
              <a:t>Técnologo</a:t>
            </a:r>
            <a:r>
              <a:rPr lang="en-US" sz="1600" spc="20">
                <a:solidFill>
                  <a:srgbClr val="FFFFFF"/>
                </a:solidFill>
                <a:latin typeface="Trebuchet MS"/>
                <a:cs typeface="Trebuchet MS"/>
              </a:rPr>
              <a:t> </a:t>
            </a:r>
            <a:r>
              <a:rPr lang="en-US" sz="1600" spc="20" err="1">
                <a:solidFill>
                  <a:srgbClr val="FFFFFF"/>
                </a:solidFill>
                <a:latin typeface="Trebuchet MS"/>
                <a:cs typeface="Trebuchet MS"/>
              </a:rPr>
              <a:t>en</a:t>
            </a:r>
            <a:r>
              <a:rPr lang="en-US" sz="1600" spc="20">
                <a:solidFill>
                  <a:srgbClr val="FFFFFF"/>
                </a:solidFill>
                <a:latin typeface="Trebuchet MS"/>
                <a:cs typeface="Trebuchet MS"/>
              </a:rPr>
              <a:t> Analisis y Desarrollo</a:t>
            </a:r>
            <a:r>
              <a:rPr sz="1600" spc="-25">
                <a:solidFill>
                  <a:srgbClr val="FFFFFF"/>
                </a:solidFill>
                <a:latin typeface="Trebuchet MS"/>
                <a:cs typeface="Trebuchet MS"/>
              </a:rPr>
              <a:t> </a:t>
            </a:r>
            <a:r>
              <a:rPr sz="1600" spc="40">
                <a:solidFill>
                  <a:srgbClr val="FFFFFF"/>
                </a:solidFill>
                <a:latin typeface="Trebuchet MS"/>
                <a:cs typeface="Trebuchet MS"/>
              </a:rPr>
              <a:t>de</a:t>
            </a:r>
            <a:r>
              <a:rPr sz="1600" spc="-25">
                <a:solidFill>
                  <a:srgbClr val="FFFFFF"/>
                </a:solidFill>
                <a:latin typeface="Trebuchet MS"/>
                <a:cs typeface="Trebuchet MS"/>
              </a:rPr>
              <a:t> </a:t>
            </a:r>
            <a:r>
              <a:rPr sz="1600" spc="35">
                <a:solidFill>
                  <a:srgbClr val="FFFFFF"/>
                </a:solidFill>
                <a:latin typeface="Trebuchet MS"/>
                <a:cs typeface="Trebuchet MS"/>
              </a:rPr>
              <a:t>Software</a:t>
            </a:r>
            <a:r>
              <a:rPr sz="1600" spc="-25">
                <a:solidFill>
                  <a:srgbClr val="FFFFFF"/>
                </a:solidFill>
                <a:latin typeface="Trebuchet MS"/>
                <a:cs typeface="Trebuchet MS"/>
              </a:rPr>
              <a:t> </a:t>
            </a:r>
            <a:r>
              <a:rPr sz="1600" spc="160">
                <a:solidFill>
                  <a:srgbClr val="FFFFFF"/>
                </a:solidFill>
                <a:latin typeface="Trebuchet MS"/>
                <a:cs typeface="Trebuchet MS"/>
              </a:rPr>
              <a:t>-</a:t>
            </a:r>
            <a:r>
              <a:rPr lang="en-US" sz="1600" spc="-10">
                <a:solidFill>
                  <a:srgbClr val="FFFFFF"/>
                </a:solidFill>
                <a:latin typeface="Trebuchet MS"/>
                <a:cs typeface="Trebuchet MS"/>
              </a:rPr>
              <a:t> ADSO</a:t>
            </a:r>
            <a:r>
              <a:rPr lang="en-US" sz="1600" spc="100">
                <a:solidFill>
                  <a:srgbClr val="FFFFFF"/>
                </a:solidFill>
                <a:latin typeface="Trebuchet MS"/>
                <a:cs typeface="Trebuchet MS"/>
              </a:rPr>
              <a:t>  </a:t>
            </a:r>
            <a:r>
              <a:rPr sz="1600" spc="-10">
                <a:solidFill>
                  <a:srgbClr val="FFFFFF"/>
                </a:solidFill>
                <a:latin typeface="Trebuchet MS"/>
                <a:cs typeface="Trebuchet MS"/>
              </a:rPr>
              <a:t>Bogotá, </a:t>
            </a:r>
            <a:r>
              <a:rPr lang="en-US" sz="1600" spc="50">
                <a:solidFill>
                  <a:srgbClr val="FFFFFF"/>
                </a:solidFill>
                <a:latin typeface="Trebuchet MS"/>
                <a:cs typeface="Trebuchet MS"/>
              </a:rPr>
              <a:t> </a:t>
            </a:r>
            <a:r>
              <a:rPr sz="1600" spc="55">
                <a:solidFill>
                  <a:srgbClr val="FFFFFF"/>
                </a:solidFill>
                <a:latin typeface="Trebuchet MS"/>
                <a:cs typeface="Trebuchet MS"/>
              </a:rPr>
              <a:t>2023</a:t>
            </a:r>
          </a:p>
          <a:p>
            <a:pPr algn="ctr"/>
            <a:endParaRPr lang="en-US" sz="1600" spc="55">
              <a:solidFill>
                <a:srgbClr val="FFFFFF"/>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8228" y="-299013"/>
            <a:ext cx="12191999" cy="6857997"/>
            <a:chOff x="0" y="0"/>
            <a:chExt cx="12191999" cy="6857997"/>
          </a:xfrm>
        </p:grpSpPr>
        <p:sp>
          <p:nvSpPr>
            <p:cNvPr id="3" name="object 3"/>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393789" y="302879"/>
              <a:ext cx="184481" cy="1847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55096" y="516991"/>
              <a:ext cx="857885" cy="620395"/>
            </a:xfrm>
            <a:custGeom>
              <a:avLst/>
              <a:gdLst/>
              <a:ahLst/>
              <a:cxnLst/>
              <a:rect l="l" t="t" r="r" b="b"/>
              <a:pathLst>
                <a:path w="857884" h="620394">
                  <a:moveTo>
                    <a:pt x="213106" y="82359"/>
                  </a:moveTo>
                  <a:lnTo>
                    <a:pt x="178333" y="54622"/>
                  </a:lnTo>
                  <a:lnTo>
                    <a:pt x="141935" y="47726"/>
                  </a:lnTo>
                  <a:lnTo>
                    <a:pt x="138658" y="46913"/>
                  </a:lnTo>
                  <a:lnTo>
                    <a:pt x="100622" y="33426"/>
                  </a:lnTo>
                  <a:lnTo>
                    <a:pt x="100622" y="30543"/>
                  </a:lnTo>
                  <a:lnTo>
                    <a:pt x="102666" y="28105"/>
                  </a:lnTo>
                  <a:lnTo>
                    <a:pt x="107162" y="26466"/>
                  </a:lnTo>
                  <a:lnTo>
                    <a:pt x="111252" y="25273"/>
                  </a:lnTo>
                  <a:lnTo>
                    <a:pt x="117386" y="24460"/>
                  </a:lnTo>
                  <a:lnTo>
                    <a:pt x="134975" y="24460"/>
                  </a:lnTo>
                  <a:lnTo>
                    <a:pt x="142748" y="25273"/>
                  </a:lnTo>
                  <a:lnTo>
                    <a:pt x="148069" y="27724"/>
                  </a:lnTo>
                  <a:lnTo>
                    <a:pt x="152984" y="29730"/>
                  </a:lnTo>
                  <a:lnTo>
                    <a:pt x="155841" y="32994"/>
                  </a:lnTo>
                  <a:lnTo>
                    <a:pt x="155841" y="37934"/>
                  </a:lnTo>
                  <a:lnTo>
                    <a:pt x="206971" y="37934"/>
                  </a:lnTo>
                  <a:lnTo>
                    <a:pt x="206971" y="36258"/>
                  </a:lnTo>
                  <a:lnTo>
                    <a:pt x="205752" y="27686"/>
                  </a:lnTo>
                  <a:lnTo>
                    <a:pt x="204139" y="24460"/>
                  </a:lnTo>
                  <a:lnTo>
                    <a:pt x="202069" y="20307"/>
                  </a:lnTo>
                  <a:lnTo>
                    <a:pt x="162483" y="2349"/>
                  </a:lnTo>
                  <a:lnTo>
                    <a:pt x="127203" y="0"/>
                  </a:lnTo>
                  <a:lnTo>
                    <a:pt x="107886" y="609"/>
                  </a:lnTo>
                  <a:lnTo>
                    <a:pt x="64630" y="9779"/>
                  </a:lnTo>
                  <a:lnTo>
                    <a:pt x="43357" y="42011"/>
                  </a:lnTo>
                  <a:lnTo>
                    <a:pt x="44170" y="46469"/>
                  </a:lnTo>
                  <a:lnTo>
                    <a:pt x="46621" y="50546"/>
                  </a:lnTo>
                  <a:lnTo>
                    <a:pt x="48666" y="54622"/>
                  </a:lnTo>
                  <a:lnTo>
                    <a:pt x="94919" y="73317"/>
                  </a:lnTo>
                  <a:lnTo>
                    <a:pt x="116166" y="77063"/>
                  </a:lnTo>
                  <a:lnTo>
                    <a:pt x="120256" y="77876"/>
                  </a:lnTo>
                  <a:lnTo>
                    <a:pt x="121488" y="78282"/>
                  </a:lnTo>
                  <a:lnTo>
                    <a:pt x="122707" y="78282"/>
                  </a:lnTo>
                  <a:lnTo>
                    <a:pt x="124345" y="78689"/>
                  </a:lnTo>
                  <a:lnTo>
                    <a:pt x="155841" y="91338"/>
                  </a:lnTo>
                  <a:lnTo>
                    <a:pt x="155841" y="94602"/>
                  </a:lnTo>
                  <a:lnTo>
                    <a:pt x="153390" y="97040"/>
                  </a:lnTo>
                  <a:lnTo>
                    <a:pt x="143573" y="101130"/>
                  </a:lnTo>
                  <a:lnTo>
                    <a:pt x="136613" y="101942"/>
                  </a:lnTo>
                  <a:lnTo>
                    <a:pt x="128028" y="101942"/>
                  </a:lnTo>
                  <a:lnTo>
                    <a:pt x="94488" y="92557"/>
                  </a:lnTo>
                  <a:lnTo>
                    <a:pt x="94488" y="86042"/>
                  </a:lnTo>
                  <a:lnTo>
                    <a:pt x="94894" y="84404"/>
                  </a:lnTo>
                  <a:lnTo>
                    <a:pt x="94894" y="83997"/>
                  </a:lnTo>
                  <a:lnTo>
                    <a:pt x="40894" y="83997"/>
                  </a:lnTo>
                  <a:lnTo>
                    <a:pt x="40894" y="86042"/>
                  </a:lnTo>
                  <a:lnTo>
                    <a:pt x="71399" y="121310"/>
                  </a:lnTo>
                  <a:lnTo>
                    <a:pt x="122707" y="126809"/>
                  </a:lnTo>
                  <a:lnTo>
                    <a:pt x="143433" y="126136"/>
                  </a:lnTo>
                  <a:lnTo>
                    <a:pt x="189788" y="116624"/>
                  </a:lnTo>
                  <a:lnTo>
                    <a:pt x="208597" y="101942"/>
                  </a:lnTo>
                  <a:lnTo>
                    <a:pt x="211645" y="96545"/>
                  </a:lnTo>
                  <a:lnTo>
                    <a:pt x="213106" y="87668"/>
                  </a:lnTo>
                  <a:lnTo>
                    <a:pt x="213106" y="82359"/>
                  </a:lnTo>
                  <a:close/>
                </a:path>
                <a:path w="857884" h="620394">
                  <a:moveTo>
                    <a:pt x="385724" y="97866"/>
                  </a:moveTo>
                  <a:lnTo>
                    <a:pt x="290830" y="97866"/>
                  </a:lnTo>
                  <a:lnTo>
                    <a:pt x="290830" y="74193"/>
                  </a:lnTo>
                  <a:lnTo>
                    <a:pt x="375094" y="74193"/>
                  </a:lnTo>
                  <a:lnTo>
                    <a:pt x="375094" y="48107"/>
                  </a:lnTo>
                  <a:lnTo>
                    <a:pt x="290830" y="48107"/>
                  </a:lnTo>
                  <a:lnTo>
                    <a:pt x="290830" y="28536"/>
                  </a:lnTo>
                  <a:lnTo>
                    <a:pt x="382041" y="28536"/>
                  </a:lnTo>
                  <a:lnTo>
                    <a:pt x="382041" y="2006"/>
                  </a:lnTo>
                  <a:lnTo>
                    <a:pt x="235610" y="2006"/>
                  </a:lnTo>
                  <a:lnTo>
                    <a:pt x="235610" y="124777"/>
                  </a:lnTo>
                  <a:lnTo>
                    <a:pt x="385724" y="124777"/>
                  </a:lnTo>
                  <a:lnTo>
                    <a:pt x="385724" y="97866"/>
                  </a:lnTo>
                  <a:close/>
                </a:path>
                <a:path w="857884" h="620394">
                  <a:moveTo>
                    <a:pt x="393915" y="155778"/>
                  </a:moveTo>
                  <a:lnTo>
                    <a:pt x="0" y="155778"/>
                  </a:lnTo>
                  <a:lnTo>
                    <a:pt x="0" y="220205"/>
                  </a:lnTo>
                  <a:lnTo>
                    <a:pt x="244602" y="220205"/>
                  </a:lnTo>
                  <a:lnTo>
                    <a:pt x="255536" y="223227"/>
                  </a:lnTo>
                  <a:lnTo>
                    <a:pt x="263017" y="230911"/>
                  </a:lnTo>
                  <a:lnTo>
                    <a:pt x="265887" y="241198"/>
                  </a:lnTo>
                  <a:lnTo>
                    <a:pt x="263004" y="252018"/>
                  </a:lnTo>
                  <a:lnTo>
                    <a:pt x="113296" y="510984"/>
                  </a:lnTo>
                  <a:lnTo>
                    <a:pt x="162382" y="557072"/>
                  </a:lnTo>
                  <a:lnTo>
                    <a:pt x="393915" y="155778"/>
                  </a:lnTo>
                  <a:close/>
                </a:path>
                <a:path w="857884" h="620394">
                  <a:moveTo>
                    <a:pt x="605370" y="2006"/>
                  </a:moveTo>
                  <a:lnTo>
                    <a:pt x="552602" y="2006"/>
                  </a:lnTo>
                  <a:lnTo>
                    <a:pt x="552602" y="84404"/>
                  </a:lnTo>
                  <a:lnTo>
                    <a:pt x="514311" y="42011"/>
                  </a:lnTo>
                  <a:lnTo>
                    <a:pt x="478180" y="2006"/>
                  </a:lnTo>
                  <a:lnTo>
                    <a:pt x="408635" y="2006"/>
                  </a:lnTo>
                  <a:lnTo>
                    <a:pt x="408635" y="124777"/>
                  </a:lnTo>
                  <a:lnTo>
                    <a:pt x="461403" y="124777"/>
                  </a:lnTo>
                  <a:lnTo>
                    <a:pt x="461403" y="42011"/>
                  </a:lnTo>
                  <a:lnTo>
                    <a:pt x="533387" y="124777"/>
                  </a:lnTo>
                  <a:lnTo>
                    <a:pt x="605370" y="124777"/>
                  </a:lnTo>
                  <a:lnTo>
                    <a:pt x="605370" y="84404"/>
                  </a:lnTo>
                  <a:lnTo>
                    <a:pt x="605370" y="2006"/>
                  </a:lnTo>
                  <a:close/>
                </a:path>
                <a:path w="857884" h="620394">
                  <a:moveTo>
                    <a:pt x="650786" y="589292"/>
                  </a:moveTo>
                  <a:lnTo>
                    <a:pt x="517906" y="370192"/>
                  </a:lnTo>
                  <a:lnTo>
                    <a:pt x="428675" y="223062"/>
                  </a:lnTo>
                  <a:lnTo>
                    <a:pt x="428675" y="223469"/>
                  </a:lnTo>
                  <a:lnTo>
                    <a:pt x="428269" y="224282"/>
                  </a:lnTo>
                  <a:lnTo>
                    <a:pt x="211886" y="591324"/>
                  </a:lnTo>
                  <a:lnTo>
                    <a:pt x="269557" y="619874"/>
                  </a:lnTo>
                  <a:lnTo>
                    <a:pt x="411492" y="380898"/>
                  </a:lnTo>
                  <a:lnTo>
                    <a:pt x="419785" y="372859"/>
                  </a:lnTo>
                  <a:lnTo>
                    <a:pt x="430263" y="370192"/>
                  </a:lnTo>
                  <a:lnTo>
                    <a:pt x="440664" y="372859"/>
                  </a:lnTo>
                  <a:lnTo>
                    <a:pt x="448716" y="380898"/>
                  </a:lnTo>
                  <a:lnTo>
                    <a:pt x="591908" y="619874"/>
                  </a:lnTo>
                  <a:lnTo>
                    <a:pt x="650786" y="589292"/>
                  </a:lnTo>
                  <a:close/>
                </a:path>
                <a:path w="857884" h="620394">
                  <a:moveTo>
                    <a:pt x="836091" y="124777"/>
                  </a:moveTo>
                  <a:lnTo>
                    <a:pt x="821232" y="102349"/>
                  </a:lnTo>
                  <a:lnTo>
                    <a:pt x="803643" y="75819"/>
                  </a:lnTo>
                  <a:lnTo>
                    <a:pt x="773912" y="30975"/>
                  </a:lnTo>
                  <a:lnTo>
                    <a:pt x="754697" y="2006"/>
                  </a:lnTo>
                  <a:lnTo>
                    <a:pt x="747725" y="2006"/>
                  </a:lnTo>
                  <a:lnTo>
                    <a:pt x="747725" y="75819"/>
                  </a:lnTo>
                  <a:lnTo>
                    <a:pt x="693318" y="75819"/>
                  </a:lnTo>
                  <a:lnTo>
                    <a:pt x="721169" y="30975"/>
                  </a:lnTo>
                  <a:lnTo>
                    <a:pt x="747725" y="75819"/>
                  </a:lnTo>
                  <a:lnTo>
                    <a:pt x="747725" y="2006"/>
                  </a:lnTo>
                  <a:lnTo>
                    <a:pt x="693750" y="2006"/>
                  </a:lnTo>
                  <a:lnTo>
                    <a:pt x="608647" y="124777"/>
                  </a:lnTo>
                  <a:lnTo>
                    <a:pt x="663867" y="124777"/>
                  </a:lnTo>
                  <a:lnTo>
                    <a:pt x="676960" y="102349"/>
                  </a:lnTo>
                  <a:lnTo>
                    <a:pt x="762444" y="102349"/>
                  </a:lnTo>
                  <a:lnTo>
                    <a:pt x="774712" y="124777"/>
                  </a:lnTo>
                  <a:lnTo>
                    <a:pt x="836091" y="124777"/>
                  </a:lnTo>
                  <a:close/>
                </a:path>
                <a:path w="857884" h="620394">
                  <a:moveTo>
                    <a:pt x="857796" y="155778"/>
                  </a:moveTo>
                  <a:lnTo>
                    <a:pt x="463854" y="155778"/>
                  </a:lnTo>
                  <a:lnTo>
                    <a:pt x="694944" y="557072"/>
                  </a:lnTo>
                  <a:lnTo>
                    <a:pt x="744067" y="510984"/>
                  </a:lnTo>
                  <a:lnTo>
                    <a:pt x="594741" y="252018"/>
                  </a:lnTo>
                  <a:lnTo>
                    <a:pt x="591870" y="241198"/>
                  </a:lnTo>
                  <a:lnTo>
                    <a:pt x="594753" y="230911"/>
                  </a:lnTo>
                  <a:lnTo>
                    <a:pt x="602234" y="223227"/>
                  </a:lnTo>
                  <a:lnTo>
                    <a:pt x="613168" y="220205"/>
                  </a:lnTo>
                  <a:lnTo>
                    <a:pt x="857796" y="220205"/>
                  </a:lnTo>
                  <a:lnTo>
                    <a:pt x="857796" y="155778"/>
                  </a:lnTo>
                  <a:close/>
                </a:path>
              </a:pathLst>
            </a:custGeom>
            <a:solidFill>
              <a:srgbClr val="39A900"/>
            </a:solidFill>
          </p:spPr>
          <p:txBody>
            <a:bodyPr wrap="square" lIns="0" tIns="0" rIns="0" bIns="0" rtlCol="0"/>
            <a:lstStyle/>
            <a:p>
              <a:endParaRPr/>
            </a:p>
          </p:txBody>
        </p:sp>
        <p:sp>
          <p:nvSpPr>
            <p:cNvPr id="7" name="object 7"/>
            <p:cNvSpPr/>
            <p:nvPr/>
          </p:nvSpPr>
          <p:spPr>
            <a:xfrm>
              <a:off x="1157477" y="1371600"/>
              <a:ext cx="2940050" cy="421056"/>
            </a:xfrm>
            <a:custGeom>
              <a:avLst/>
              <a:gdLst/>
              <a:ahLst/>
              <a:cxnLst/>
              <a:rect l="l" t="t" r="r" b="b"/>
              <a:pathLst>
                <a:path w="2940050" h="347980">
                  <a:moveTo>
                    <a:pt x="2939796" y="0"/>
                  </a:moveTo>
                  <a:lnTo>
                    <a:pt x="0" y="0"/>
                  </a:lnTo>
                  <a:lnTo>
                    <a:pt x="0" y="347472"/>
                  </a:lnTo>
                  <a:lnTo>
                    <a:pt x="2939796" y="347472"/>
                  </a:lnTo>
                  <a:lnTo>
                    <a:pt x="2939796" y="0"/>
                  </a:lnTo>
                  <a:close/>
                </a:path>
              </a:pathLst>
            </a:custGeom>
            <a:solidFill>
              <a:srgbClr val="D9D9D9"/>
            </a:solidFill>
          </p:spPr>
          <p:txBody>
            <a:bodyPr wrap="square" lIns="0" tIns="0" rIns="0" bIns="0" rtlCol="0"/>
            <a:lstStyle/>
            <a:p>
              <a:endParaRPr/>
            </a:p>
          </p:txBody>
        </p:sp>
      </p:grpSp>
      <p:sp>
        <p:nvSpPr>
          <p:cNvPr id="8" name="object 8"/>
          <p:cNvSpPr txBox="1">
            <a:spLocks noGrp="1"/>
          </p:cNvSpPr>
          <p:nvPr>
            <p:ph type="title"/>
          </p:nvPr>
        </p:nvSpPr>
        <p:spPr>
          <a:xfrm>
            <a:off x="1261363" y="990600"/>
            <a:ext cx="2720340" cy="574675"/>
          </a:xfrm>
          <a:prstGeom prst="rect">
            <a:avLst/>
          </a:prstGeom>
        </p:spPr>
        <p:txBody>
          <a:bodyPr vert="horz" wrap="square" lIns="0" tIns="12700" rIns="0" bIns="0" rtlCol="0">
            <a:spAutoFit/>
          </a:bodyPr>
          <a:lstStyle/>
          <a:p>
            <a:pPr marL="12700">
              <a:lnSpc>
                <a:spcPct val="100000"/>
              </a:lnSpc>
              <a:spcBef>
                <a:spcPts val="100"/>
              </a:spcBef>
            </a:pPr>
            <a:r>
              <a:rPr sz="3600" spc="95">
                <a:solidFill>
                  <a:srgbClr val="38AA00"/>
                </a:solidFill>
              </a:rPr>
              <a:t>Introduc</a:t>
            </a:r>
            <a:r>
              <a:rPr sz="3600" spc="85">
                <a:solidFill>
                  <a:srgbClr val="38AA00"/>
                </a:solidFill>
              </a:rPr>
              <a:t>c</a:t>
            </a:r>
            <a:r>
              <a:rPr sz="3600" spc="50">
                <a:solidFill>
                  <a:srgbClr val="38AA00"/>
                </a:solidFill>
              </a:rPr>
              <a:t>ión</a:t>
            </a:r>
            <a:endParaRPr sz="3600"/>
          </a:p>
        </p:txBody>
      </p:sp>
      <p:sp>
        <p:nvSpPr>
          <p:cNvPr id="9" name="object 9"/>
          <p:cNvSpPr txBox="1"/>
          <p:nvPr/>
        </p:nvSpPr>
        <p:spPr>
          <a:xfrm>
            <a:off x="520861" y="1836516"/>
            <a:ext cx="4876800" cy="4691669"/>
          </a:xfrm>
          <a:prstGeom prst="rect">
            <a:avLst/>
          </a:prstGeom>
        </p:spPr>
        <p:txBody>
          <a:bodyPr vert="horz" wrap="square" lIns="0" tIns="13335" rIns="0" bIns="0" rtlCol="0" anchor="t">
            <a:spAutoFit/>
          </a:bodyPr>
          <a:lstStyle/>
          <a:p>
            <a:pPr algn="just">
              <a:lnSpc>
                <a:spcPct val="100000"/>
              </a:lnSpc>
              <a:spcBef>
                <a:spcPts val="5"/>
              </a:spcBef>
            </a:pPr>
            <a:r>
              <a:rPr lang="es-MX" sz="1600" b="0" i="0" dirty="0">
                <a:solidFill>
                  <a:srgbClr val="000000"/>
                </a:solidFill>
                <a:effectLst/>
                <a:latin typeface="Trebuchet MS"/>
              </a:rPr>
              <a:t>Hoy por hoy los restaurantes se muestran más interesados en la implementación de una aplicación que genere un desarrollo administrativo y en conjunto que ayude al funcionamiento del restaurante, sabiendo que el buen servicio comienza desde la atención al cliente, por lo que se debe trabajar desde la raíz del negocio y mantener clara la idea de que debemos llevar una buena atención y prestar el servicio adecuado.</a:t>
            </a:r>
          </a:p>
          <a:p>
            <a:pPr algn="just">
              <a:lnSpc>
                <a:spcPct val="100000"/>
              </a:lnSpc>
              <a:spcBef>
                <a:spcPts val="5"/>
              </a:spcBef>
            </a:pPr>
            <a:endParaRPr lang="es-MX" sz="1600" b="0" i="0">
              <a:solidFill>
                <a:srgbClr val="000000"/>
              </a:solidFill>
              <a:effectLst/>
              <a:latin typeface="Trebuchet MS" panose="020B0603020202020204" pitchFamily="34" charset="0"/>
            </a:endParaRPr>
          </a:p>
          <a:p>
            <a:pPr algn="just">
              <a:spcBef>
                <a:spcPts val="5"/>
              </a:spcBef>
            </a:pPr>
            <a:r>
              <a:rPr lang="es-MX" sz="1600" b="0" i="0" dirty="0">
                <a:solidFill>
                  <a:srgbClr val="000000"/>
                </a:solidFill>
                <a:effectLst/>
                <a:latin typeface="Trebuchet MS"/>
              </a:rPr>
              <a:t>Nuestro sistema se enfoca en la organización del establecimiento de comercio y la proyección de que tiene que generar más ventas por el servicio que se preste y así mismo se da resultados positivos ya que el aplicativo cuenta con un sistema que ayuda a generar de manera clara toda la organización que se necesite </a:t>
            </a:r>
            <a:r>
              <a:rPr lang="es-MX" sz="1600" dirty="0">
                <a:solidFill>
                  <a:srgbClr val="000000"/>
                </a:solidFill>
                <a:latin typeface="Trebuchet MS"/>
              </a:rPr>
              <a:t>en </a:t>
            </a:r>
            <a:r>
              <a:rPr lang="es-MX" sz="1600" b="0" i="0" dirty="0">
                <a:solidFill>
                  <a:srgbClr val="000000"/>
                </a:solidFill>
                <a:effectLst/>
                <a:latin typeface="Trebuchet MS"/>
              </a:rPr>
              <a:t>un restaurante desde los inventarios </a:t>
            </a:r>
            <a:r>
              <a:rPr lang="es-MX" sz="1600" dirty="0">
                <a:solidFill>
                  <a:srgbClr val="000000"/>
                </a:solidFill>
                <a:latin typeface="Trebuchet MS"/>
              </a:rPr>
              <a:t> </a:t>
            </a:r>
            <a:r>
              <a:rPr lang="es-MX" sz="1600" b="0" i="0" dirty="0">
                <a:solidFill>
                  <a:srgbClr val="000000"/>
                </a:solidFill>
                <a:effectLst/>
                <a:latin typeface="Trebuchet MS"/>
              </a:rPr>
              <a:t>del</a:t>
            </a:r>
            <a:r>
              <a:rPr lang="es-MX" sz="1600" dirty="0">
                <a:solidFill>
                  <a:srgbClr val="000000"/>
                </a:solidFill>
                <a:latin typeface="Trebuchet MS"/>
              </a:rPr>
              <a:t> hasta el proceso de quien lleva a cabo cada tarea dentro del </a:t>
            </a:r>
            <a:r>
              <a:rPr lang="es-MX" sz="1600" b="0" i="0" dirty="0">
                <a:solidFill>
                  <a:srgbClr val="000000"/>
                </a:solidFill>
                <a:effectLst/>
                <a:latin typeface="Trebuchet MS"/>
              </a:rPr>
              <a:t>restaurante.</a:t>
            </a:r>
            <a:endParaRPr sz="1600" dirty="0">
              <a:latin typeface="Trebuchet MS"/>
              <a:cs typeface="Trebuchet MS"/>
            </a:endParaRPr>
          </a:p>
        </p:txBody>
      </p:sp>
      <p:pic>
        <p:nvPicPr>
          <p:cNvPr id="11" name="Imagen 10" descr="Interfaz de usuario gráfica, Sitio web&#10;&#10;Descripción generada automáticamente">
            <a:extLst>
              <a:ext uri="{FF2B5EF4-FFF2-40B4-BE49-F238E27FC236}">
                <a16:creationId xmlns:a16="http://schemas.microsoft.com/office/drawing/2014/main" id="{F39E647B-1867-731A-0ED2-B81CA4FF67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5461" y="1582128"/>
            <a:ext cx="6146538" cy="38280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348662" y="317754"/>
              <a:ext cx="174851" cy="1704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27664" y="516165"/>
              <a:ext cx="813435" cy="587375"/>
            </a:xfrm>
            <a:custGeom>
              <a:avLst/>
              <a:gdLst/>
              <a:ahLst/>
              <a:cxnLst/>
              <a:rect l="l" t="t" r="r" b="b"/>
              <a:pathLst>
                <a:path w="813434" h="587375">
                  <a:moveTo>
                    <a:pt x="201993" y="77711"/>
                  </a:moveTo>
                  <a:lnTo>
                    <a:pt x="169100" y="51803"/>
                  </a:lnTo>
                  <a:lnTo>
                    <a:pt x="163537" y="50241"/>
                  </a:lnTo>
                  <a:lnTo>
                    <a:pt x="156248" y="48628"/>
                  </a:lnTo>
                  <a:lnTo>
                    <a:pt x="147307" y="46926"/>
                  </a:lnTo>
                  <a:lnTo>
                    <a:pt x="136753" y="45072"/>
                  </a:lnTo>
                  <a:lnTo>
                    <a:pt x="134658" y="45072"/>
                  </a:lnTo>
                  <a:lnTo>
                    <a:pt x="131521" y="44551"/>
                  </a:lnTo>
                  <a:lnTo>
                    <a:pt x="127342" y="43522"/>
                  </a:lnTo>
                  <a:lnTo>
                    <a:pt x="113347" y="40995"/>
                  </a:lnTo>
                  <a:lnTo>
                    <a:pt x="103403" y="38138"/>
                  </a:lnTo>
                  <a:lnTo>
                    <a:pt x="97472" y="34988"/>
                  </a:lnTo>
                  <a:lnTo>
                    <a:pt x="95516" y="31597"/>
                  </a:lnTo>
                  <a:lnTo>
                    <a:pt x="95516" y="28486"/>
                  </a:lnTo>
                  <a:lnTo>
                    <a:pt x="97599" y="26416"/>
                  </a:lnTo>
                  <a:lnTo>
                    <a:pt x="101257" y="24866"/>
                  </a:lnTo>
                  <a:lnTo>
                    <a:pt x="105422" y="23825"/>
                  </a:lnTo>
                  <a:lnTo>
                    <a:pt x="111163" y="22796"/>
                  </a:lnTo>
                  <a:lnTo>
                    <a:pt x="127863" y="22796"/>
                  </a:lnTo>
                  <a:lnTo>
                    <a:pt x="135178" y="23825"/>
                  </a:lnTo>
                  <a:lnTo>
                    <a:pt x="139877" y="25895"/>
                  </a:lnTo>
                  <a:lnTo>
                    <a:pt x="145097" y="27965"/>
                  </a:lnTo>
                  <a:lnTo>
                    <a:pt x="147701" y="31089"/>
                  </a:lnTo>
                  <a:lnTo>
                    <a:pt x="147701" y="35750"/>
                  </a:lnTo>
                  <a:lnTo>
                    <a:pt x="196253" y="35750"/>
                  </a:lnTo>
                  <a:lnTo>
                    <a:pt x="196253" y="34188"/>
                  </a:lnTo>
                  <a:lnTo>
                    <a:pt x="195072" y="26136"/>
                  </a:lnTo>
                  <a:lnTo>
                    <a:pt x="193395" y="22796"/>
                  </a:lnTo>
                  <a:lnTo>
                    <a:pt x="191554" y="19100"/>
                  </a:lnTo>
                  <a:lnTo>
                    <a:pt x="153898" y="2006"/>
                  </a:lnTo>
                  <a:lnTo>
                    <a:pt x="120561" y="0"/>
                  </a:lnTo>
                  <a:lnTo>
                    <a:pt x="102158" y="571"/>
                  </a:lnTo>
                  <a:lnTo>
                    <a:pt x="61061" y="8801"/>
                  </a:lnTo>
                  <a:lnTo>
                    <a:pt x="40703" y="39890"/>
                  </a:lnTo>
                  <a:lnTo>
                    <a:pt x="41744" y="44030"/>
                  </a:lnTo>
                  <a:lnTo>
                    <a:pt x="73647" y="65659"/>
                  </a:lnTo>
                  <a:lnTo>
                    <a:pt x="110121" y="73050"/>
                  </a:lnTo>
                  <a:lnTo>
                    <a:pt x="112217" y="73558"/>
                  </a:lnTo>
                  <a:lnTo>
                    <a:pt x="113779" y="73558"/>
                  </a:lnTo>
                  <a:lnTo>
                    <a:pt x="114820" y="74079"/>
                  </a:lnTo>
                  <a:lnTo>
                    <a:pt x="117957" y="74079"/>
                  </a:lnTo>
                  <a:lnTo>
                    <a:pt x="120040" y="74599"/>
                  </a:lnTo>
                  <a:lnTo>
                    <a:pt x="132067" y="77038"/>
                  </a:lnTo>
                  <a:lnTo>
                    <a:pt x="140728" y="79781"/>
                  </a:lnTo>
                  <a:lnTo>
                    <a:pt x="145948" y="82905"/>
                  </a:lnTo>
                  <a:lnTo>
                    <a:pt x="147701" y="86512"/>
                  </a:lnTo>
                  <a:lnTo>
                    <a:pt x="147701" y="89623"/>
                  </a:lnTo>
                  <a:lnTo>
                    <a:pt x="145097" y="91694"/>
                  </a:lnTo>
                  <a:lnTo>
                    <a:pt x="140398" y="93764"/>
                  </a:lnTo>
                  <a:lnTo>
                    <a:pt x="135699" y="95326"/>
                  </a:lnTo>
                  <a:lnTo>
                    <a:pt x="129438" y="96354"/>
                  </a:lnTo>
                  <a:lnTo>
                    <a:pt x="110642" y="96354"/>
                  </a:lnTo>
                  <a:lnTo>
                    <a:pt x="102298" y="95326"/>
                  </a:lnTo>
                  <a:lnTo>
                    <a:pt x="97078" y="93243"/>
                  </a:lnTo>
                  <a:lnTo>
                    <a:pt x="91859" y="90652"/>
                  </a:lnTo>
                  <a:lnTo>
                    <a:pt x="89255" y="87553"/>
                  </a:lnTo>
                  <a:lnTo>
                    <a:pt x="89255" y="82372"/>
                  </a:lnTo>
                  <a:lnTo>
                    <a:pt x="89776" y="81330"/>
                  </a:lnTo>
                  <a:lnTo>
                    <a:pt x="89776" y="79260"/>
                  </a:lnTo>
                  <a:lnTo>
                    <a:pt x="38620" y="79260"/>
                  </a:lnTo>
                  <a:lnTo>
                    <a:pt x="38620" y="81330"/>
                  </a:lnTo>
                  <a:lnTo>
                    <a:pt x="67652" y="114642"/>
                  </a:lnTo>
                  <a:lnTo>
                    <a:pt x="116382" y="119672"/>
                  </a:lnTo>
                  <a:lnTo>
                    <a:pt x="135877" y="119087"/>
                  </a:lnTo>
                  <a:lnTo>
                    <a:pt x="180060" y="110350"/>
                  </a:lnTo>
                  <a:lnTo>
                    <a:pt x="197827" y="96354"/>
                  </a:lnTo>
                  <a:lnTo>
                    <a:pt x="200621" y="91325"/>
                  </a:lnTo>
                  <a:lnTo>
                    <a:pt x="201993" y="82905"/>
                  </a:lnTo>
                  <a:lnTo>
                    <a:pt x="201993" y="77711"/>
                  </a:lnTo>
                  <a:close/>
                </a:path>
                <a:path w="813434" h="587375">
                  <a:moveTo>
                    <a:pt x="365353" y="92722"/>
                  </a:moveTo>
                  <a:lnTo>
                    <a:pt x="275577" y="92722"/>
                  </a:lnTo>
                  <a:lnTo>
                    <a:pt x="275577" y="69938"/>
                  </a:lnTo>
                  <a:lnTo>
                    <a:pt x="355447" y="69938"/>
                  </a:lnTo>
                  <a:lnTo>
                    <a:pt x="355447" y="45072"/>
                  </a:lnTo>
                  <a:lnTo>
                    <a:pt x="275577" y="45072"/>
                  </a:lnTo>
                  <a:lnTo>
                    <a:pt x="275577" y="26936"/>
                  </a:lnTo>
                  <a:lnTo>
                    <a:pt x="362229" y="26936"/>
                  </a:lnTo>
                  <a:lnTo>
                    <a:pt x="362229" y="1549"/>
                  </a:lnTo>
                  <a:lnTo>
                    <a:pt x="223393" y="1549"/>
                  </a:lnTo>
                  <a:lnTo>
                    <a:pt x="223393" y="117589"/>
                  </a:lnTo>
                  <a:lnTo>
                    <a:pt x="365353" y="117589"/>
                  </a:lnTo>
                  <a:lnTo>
                    <a:pt x="365353" y="92722"/>
                  </a:lnTo>
                  <a:close/>
                </a:path>
                <a:path w="813434" h="587375">
                  <a:moveTo>
                    <a:pt x="373189" y="147116"/>
                  </a:moveTo>
                  <a:lnTo>
                    <a:pt x="0" y="147116"/>
                  </a:lnTo>
                  <a:lnTo>
                    <a:pt x="0" y="208775"/>
                  </a:lnTo>
                  <a:lnTo>
                    <a:pt x="231736" y="208775"/>
                  </a:lnTo>
                  <a:lnTo>
                    <a:pt x="242138" y="211569"/>
                  </a:lnTo>
                  <a:lnTo>
                    <a:pt x="249161" y="218744"/>
                  </a:lnTo>
                  <a:lnTo>
                    <a:pt x="251777" y="228434"/>
                  </a:lnTo>
                  <a:lnTo>
                    <a:pt x="248970" y="238810"/>
                  </a:lnTo>
                  <a:lnTo>
                    <a:pt x="107518" y="483857"/>
                  </a:lnTo>
                  <a:lnTo>
                    <a:pt x="153974" y="527367"/>
                  </a:lnTo>
                  <a:lnTo>
                    <a:pt x="373189" y="147116"/>
                  </a:lnTo>
                  <a:close/>
                </a:path>
                <a:path w="813434" h="587375">
                  <a:moveTo>
                    <a:pt x="573620" y="1549"/>
                  </a:moveTo>
                  <a:lnTo>
                    <a:pt x="523506" y="1549"/>
                  </a:lnTo>
                  <a:lnTo>
                    <a:pt x="523506" y="79781"/>
                  </a:lnTo>
                  <a:lnTo>
                    <a:pt x="487578" y="39890"/>
                  </a:lnTo>
                  <a:lnTo>
                    <a:pt x="453047" y="1549"/>
                  </a:lnTo>
                  <a:lnTo>
                    <a:pt x="387273" y="1549"/>
                  </a:lnTo>
                  <a:lnTo>
                    <a:pt x="387273" y="117589"/>
                  </a:lnTo>
                  <a:lnTo>
                    <a:pt x="436867" y="117589"/>
                  </a:lnTo>
                  <a:lnTo>
                    <a:pt x="436867" y="39890"/>
                  </a:lnTo>
                  <a:lnTo>
                    <a:pt x="505231" y="117589"/>
                  </a:lnTo>
                  <a:lnTo>
                    <a:pt x="573620" y="117589"/>
                  </a:lnTo>
                  <a:lnTo>
                    <a:pt x="573620" y="79781"/>
                  </a:lnTo>
                  <a:lnTo>
                    <a:pt x="573620" y="1549"/>
                  </a:lnTo>
                  <a:close/>
                </a:path>
                <a:path w="813434" h="587375">
                  <a:moveTo>
                    <a:pt x="616927" y="557936"/>
                  </a:moveTo>
                  <a:lnTo>
                    <a:pt x="491020" y="350456"/>
                  </a:lnTo>
                  <a:lnTo>
                    <a:pt x="406590" y="211366"/>
                  </a:lnTo>
                  <a:lnTo>
                    <a:pt x="406069" y="211366"/>
                  </a:lnTo>
                  <a:lnTo>
                    <a:pt x="406069" y="211874"/>
                  </a:lnTo>
                  <a:lnTo>
                    <a:pt x="396392" y="228092"/>
                  </a:lnTo>
                  <a:lnTo>
                    <a:pt x="200418" y="559498"/>
                  </a:lnTo>
                  <a:lnTo>
                    <a:pt x="255231" y="586943"/>
                  </a:lnTo>
                  <a:lnTo>
                    <a:pt x="389890" y="360565"/>
                  </a:lnTo>
                  <a:lnTo>
                    <a:pt x="397637" y="352983"/>
                  </a:lnTo>
                  <a:lnTo>
                    <a:pt x="407631" y="350456"/>
                  </a:lnTo>
                  <a:lnTo>
                    <a:pt x="417639" y="352983"/>
                  </a:lnTo>
                  <a:lnTo>
                    <a:pt x="425386" y="360565"/>
                  </a:lnTo>
                  <a:lnTo>
                    <a:pt x="561086" y="586943"/>
                  </a:lnTo>
                  <a:lnTo>
                    <a:pt x="616927" y="557936"/>
                  </a:lnTo>
                  <a:close/>
                </a:path>
                <a:path w="813434" h="587375">
                  <a:moveTo>
                    <a:pt x="792276" y="117589"/>
                  </a:moveTo>
                  <a:lnTo>
                    <a:pt x="778484" y="96875"/>
                  </a:lnTo>
                  <a:lnTo>
                    <a:pt x="761593" y="71488"/>
                  </a:lnTo>
                  <a:lnTo>
                    <a:pt x="733653" y="29527"/>
                  </a:lnTo>
                  <a:lnTo>
                    <a:pt x="715035" y="1549"/>
                  </a:lnTo>
                  <a:lnTo>
                    <a:pt x="708291" y="1549"/>
                  </a:lnTo>
                  <a:lnTo>
                    <a:pt x="708291" y="71488"/>
                  </a:lnTo>
                  <a:lnTo>
                    <a:pt x="657123" y="71488"/>
                  </a:lnTo>
                  <a:lnTo>
                    <a:pt x="683742" y="29527"/>
                  </a:lnTo>
                  <a:lnTo>
                    <a:pt x="708291" y="71488"/>
                  </a:lnTo>
                  <a:lnTo>
                    <a:pt x="708291" y="1549"/>
                  </a:lnTo>
                  <a:lnTo>
                    <a:pt x="657644" y="1549"/>
                  </a:lnTo>
                  <a:lnTo>
                    <a:pt x="576745" y="117589"/>
                  </a:lnTo>
                  <a:lnTo>
                    <a:pt x="628942" y="117589"/>
                  </a:lnTo>
                  <a:lnTo>
                    <a:pt x="641464" y="96875"/>
                  </a:lnTo>
                  <a:lnTo>
                    <a:pt x="722350" y="96875"/>
                  </a:lnTo>
                  <a:lnTo>
                    <a:pt x="734390" y="117589"/>
                  </a:lnTo>
                  <a:lnTo>
                    <a:pt x="792276" y="117589"/>
                  </a:lnTo>
                  <a:close/>
                </a:path>
                <a:path w="813434" h="587375">
                  <a:moveTo>
                    <a:pt x="813219" y="147116"/>
                  </a:moveTo>
                  <a:lnTo>
                    <a:pt x="439470" y="147116"/>
                  </a:lnTo>
                  <a:lnTo>
                    <a:pt x="658685" y="527367"/>
                  </a:lnTo>
                  <a:lnTo>
                    <a:pt x="705154" y="483857"/>
                  </a:lnTo>
                  <a:lnTo>
                    <a:pt x="563689" y="238810"/>
                  </a:lnTo>
                  <a:lnTo>
                    <a:pt x="560882" y="228434"/>
                  </a:lnTo>
                  <a:lnTo>
                    <a:pt x="563499" y="218744"/>
                  </a:lnTo>
                  <a:lnTo>
                    <a:pt x="570522" y="211569"/>
                  </a:lnTo>
                  <a:lnTo>
                    <a:pt x="580923" y="208775"/>
                  </a:lnTo>
                  <a:lnTo>
                    <a:pt x="813219" y="208775"/>
                  </a:lnTo>
                  <a:lnTo>
                    <a:pt x="813219" y="147116"/>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534923" y="356107"/>
            <a:ext cx="5838190" cy="695960"/>
          </a:xfrm>
          <a:prstGeom prst="rect">
            <a:avLst/>
          </a:prstGeom>
        </p:spPr>
        <p:txBody>
          <a:bodyPr vert="horz" wrap="square" lIns="0" tIns="12065" rIns="0" bIns="0" rtlCol="0">
            <a:spAutoFit/>
          </a:bodyPr>
          <a:lstStyle/>
          <a:p>
            <a:pPr marL="12700">
              <a:lnSpc>
                <a:spcPct val="100000"/>
              </a:lnSpc>
              <a:spcBef>
                <a:spcPts val="95"/>
              </a:spcBef>
            </a:pPr>
            <a:r>
              <a:rPr lang="es-MX" sz="4400" spc="295"/>
              <a:t>CHEF TABLE</a:t>
            </a:r>
            <a:endParaRPr sz="4400"/>
          </a:p>
        </p:txBody>
      </p:sp>
      <p:sp>
        <p:nvSpPr>
          <p:cNvPr id="9" name="object 9"/>
          <p:cNvSpPr txBox="1"/>
          <p:nvPr/>
        </p:nvSpPr>
        <p:spPr>
          <a:xfrm>
            <a:off x="6732269" y="2502661"/>
            <a:ext cx="4169410" cy="3990836"/>
          </a:xfrm>
          <a:prstGeom prst="rect">
            <a:avLst/>
          </a:prstGeom>
        </p:spPr>
        <p:txBody>
          <a:bodyPr vert="horz" wrap="square" lIns="0" tIns="12700" rIns="0" bIns="0" rtlCol="0" anchor="t">
            <a:spAutoFit/>
          </a:bodyPr>
          <a:lstStyle/>
          <a:p>
            <a:pPr marL="469900" marR="1797050" indent="-457200">
              <a:spcBef>
                <a:spcPts val="100"/>
              </a:spcBef>
              <a:buFont typeface="Arial"/>
              <a:buChar char="•"/>
            </a:pPr>
            <a:r>
              <a:rPr sz="3200" spc="70" err="1">
                <a:latin typeface="Trebuchet MS"/>
                <a:cs typeface="Trebuchet MS"/>
              </a:rPr>
              <a:t>Problema</a:t>
            </a:r>
            <a:endParaRPr lang="en-US" sz="3200">
              <a:latin typeface="Trebuchet MS"/>
              <a:cs typeface="Trebuchet MS"/>
            </a:endParaRPr>
          </a:p>
          <a:p>
            <a:pPr marL="469900" marR="1797050" indent="-457200">
              <a:spcBef>
                <a:spcPts val="100"/>
              </a:spcBef>
              <a:buFont typeface="Arial"/>
              <a:buChar char="•"/>
            </a:pPr>
            <a:r>
              <a:rPr sz="3200" dirty="0" err="1">
                <a:latin typeface="Trebuchet MS"/>
                <a:cs typeface="Trebuchet MS"/>
              </a:rPr>
              <a:t>Objetivos</a:t>
            </a:r>
            <a:r>
              <a:rPr lang="es-ES" sz="3200" dirty="0">
                <a:latin typeface="Trebuchet MS"/>
                <a:cs typeface="Trebuchet MS"/>
              </a:rPr>
              <a:t> </a:t>
            </a:r>
          </a:p>
          <a:p>
            <a:pPr marL="469900" marR="1797050" indent="-457200">
              <a:spcBef>
                <a:spcPts val="100"/>
              </a:spcBef>
              <a:buFont typeface="Arial"/>
              <a:buChar char="•"/>
            </a:pPr>
            <a:r>
              <a:rPr sz="3200" spc="150" dirty="0" err="1">
                <a:latin typeface="Trebuchet MS"/>
                <a:cs typeface="Trebuchet MS"/>
              </a:rPr>
              <a:t>J</a:t>
            </a:r>
            <a:r>
              <a:rPr sz="3200" spc="110" dirty="0" err="1">
                <a:latin typeface="Trebuchet MS"/>
                <a:cs typeface="Trebuchet MS"/>
              </a:rPr>
              <a:t>u</a:t>
            </a:r>
            <a:r>
              <a:rPr sz="3200" spc="285" dirty="0" err="1">
                <a:latin typeface="Trebuchet MS"/>
                <a:cs typeface="Trebuchet MS"/>
              </a:rPr>
              <a:t>s</a:t>
            </a:r>
            <a:r>
              <a:rPr sz="3200" spc="-85" dirty="0" err="1">
                <a:latin typeface="Trebuchet MS"/>
                <a:cs typeface="Trebuchet MS"/>
              </a:rPr>
              <a:t>t</a:t>
            </a:r>
            <a:r>
              <a:rPr sz="3200" spc="-95" dirty="0" err="1">
                <a:latin typeface="Trebuchet MS"/>
                <a:cs typeface="Trebuchet MS"/>
              </a:rPr>
              <a:t>i</a:t>
            </a:r>
            <a:r>
              <a:rPr sz="3200" spc="-155" dirty="0" err="1">
                <a:latin typeface="Trebuchet MS"/>
                <a:cs typeface="Trebuchet MS"/>
              </a:rPr>
              <a:t>f</a:t>
            </a:r>
            <a:r>
              <a:rPr sz="3200" spc="-15" dirty="0" err="1">
                <a:latin typeface="Trebuchet MS"/>
                <a:cs typeface="Trebuchet MS"/>
              </a:rPr>
              <a:t>i</a:t>
            </a:r>
            <a:r>
              <a:rPr sz="3200" spc="-55" dirty="0" err="1">
                <a:latin typeface="Trebuchet MS"/>
                <a:cs typeface="Trebuchet MS"/>
              </a:rPr>
              <a:t>c</a:t>
            </a:r>
            <a:r>
              <a:rPr sz="3200" spc="25" dirty="0" err="1">
                <a:latin typeface="Trebuchet MS"/>
                <a:cs typeface="Trebuchet MS"/>
              </a:rPr>
              <a:t>a</a:t>
            </a:r>
            <a:r>
              <a:rPr sz="3200" spc="120" dirty="0" err="1">
                <a:latin typeface="Trebuchet MS"/>
                <a:cs typeface="Trebuchet MS"/>
              </a:rPr>
              <a:t>c</a:t>
            </a:r>
            <a:r>
              <a:rPr sz="3200" spc="-10" dirty="0" err="1">
                <a:latin typeface="Trebuchet MS"/>
                <a:cs typeface="Trebuchet MS"/>
              </a:rPr>
              <a:t>i</a:t>
            </a:r>
            <a:r>
              <a:rPr sz="3200" spc="-60" dirty="0" err="1">
                <a:latin typeface="Trebuchet MS"/>
                <a:cs typeface="Trebuchet MS"/>
              </a:rPr>
              <a:t>ó</a:t>
            </a:r>
            <a:r>
              <a:rPr sz="3200" spc="110" dirty="0" err="1">
                <a:latin typeface="Trebuchet MS"/>
                <a:cs typeface="Trebuchet MS"/>
              </a:rPr>
              <a:t>n</a:t>
            </a:r>
            <a:r>
              <a:rPr lang="es-ES" sz="3200" spc="110" dirty="0">
                <a:latin typeface="Trebuchet MS"/>
                <a:cs typeface="Trebuchet MS"/>
              </a:rPr>
              <a:t> </a:t>
            </a:r>
            <a:endParaRPr lang="es-ES" sz="3200" dirty="0">
              <a:latin typeface="Trebuchet MS"/>
              <a:cs typeface="Trebuchet MS"/>
            </a:endParaRPr>
          </a:p>
          <a:p>
            <a:pPr marL="469900" marR="1797050" indent="-457200">
              <a:spcBef>
                <a:spcPts val="100"/>
              </a:spcBef>
              <a:buFont typeface="Arial"/>
              <a:buChar char="•"/>
            </a:pPr>
            <a:r>
              <a:rPr sz="3200" spc="60" err="1">
                <a:latin typeface="Trebuchet MS"/>
                <a:cs typeface="Trebuchet MS"/>
              </a:rPr>
              <a:t>Alcance</a:t>
            </a:r>
            <a:r>
              <a:rPr lang="es-ES" sz="3200" spc="60" dirty="0">
                <a:latin typeface="Trebuchet MS"/>
                <a:cs typeface="Trebuchet MS"/>
              </a:rPr>
              <a:t> </a:t>
            </a:r>
            <a:endParaRPr lang="es-ES" sz="3200">
              <a:latin typeface="Trebuchet MS"/>
              <a:cs typeface="Trebuchet MS"/>
            </a:endParaRPr>
          </a:p>
          <a:p>
            <a:pPr marL="469900" marR="1797050" indent="-457200">
              <a:spcBef>
                <a:spcPts val="100"/>
              </a:spcBef>
              <a:buFont typeface="Arial"/>
              <a:buChar char="•"/>
            </a:pPr>
            <a:r>
              <a:rPr sz="3200" spc="25" dirty="0" err="1">
                <a:latin typeface="Trebuchet MS"/>
                <a:cs typeface="Trebuchet MS"/>
              </a:rPr>
              <a:t>Delimitación</a:t>
            </a:r>
            <a:endParaRPr sz="3200" dirty="0" err="1">
              <a:latin typeface="Trebuchet MS"/>
              <a:cs typeface="Trebuchet MS"/>
            </a:endParaRPr>
          </a:p>
          <a:p>
            <a:pPr marL="12700">
              <a:lnSpc>
                <a:spcPct val="100000"/>
              </a:lnSpc>
            </a:pPr>
            <a:endParaRPr sz="3200" spc="55">
              <a:latin typeface="Trebuchet MS"/>
              <a:cs typeface="Trebuchet MS"/>
            </a:endParaRPr>
          </a:p>
        </p:txBody>
      </p:sp>
      <p:pic>
        <p:nvPicPr>
          <p:cNvPr id="15" name="Imagen 14" descr="Un letrero de color negro&#10;&#10;Descripción generada automáticamente con confianza baja">
            <a:extLst>
              <a:ext uri="{FF2B5EF4-FFF2-40B4-BE49-F238E27FC236}">
                <a16:creationId xmlns:a16="http://schemas.microsoft.com/office/drawing/2014/main" id="{2991A619-0428-ADA0-DBFF-C17906A0CA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202778"/>
            <a:ext cx="1551880" cy="1551880"/>
          </a:xfrm>
          <a:prstGeom prst="rect">
            <a:avLst/>
          </a:prstGeom>
        </p:spPr>
      </p:pic>
      <p:pic>
        <p:nvPicPr>
          <p:cNvPr id="17" name="Imagen 16" descr="Logotipo&#10;&#10;Descripción generada automáticamente">
            <a:extLst>
              <a:ext uri="{FF2B5EF4-FFF2-40B4-BE49-F238E27FC236}">
                <a16:creationId xmlns:a16="http://schemas.microsoft.com/office/drawing/2014/main" id="{245F93D4-07CC-67E7-F9F6-8F5B3D370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153" y="3202778"/>
            <a:ext cx="2796247" cy="13198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14594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3" y="365251"/>
            <a:ext cx="2637790" cy="695960"/>
          </a:xfrm>
          <a:prstGeom prst="rect">
            <a:avLst/>
          </a:prstGeom>
        </p:spPr>
        <p:txBody>
          <a:bodyPr vert="horz" wrap="square" lIns="0" tIns="12065" rIns="0" bIns="0" rtlCol="0">
            <a:spAutoFit/>
          </a:bodyPr>
          <a:lstStyle/>
          <a:p>
            <a:pPr marL="12700">
              <a:lnSpc>
                <a:spcPct val="100000"/>
              </a:lnSpc>
              <a:spcBef>
                <a:spcPts val="95"/>
              </a:spcBef>
            </a:pPr>
            <a:r>
              <a:rPr sz="4400" spc="240"/>
              <a:t>Problema</a:t>
            </a:r>
            <a:endParaRPr sz="4400"/>
          </a:p>
        </p:txBody>
      </p:sp>
      <p:sp>
        <p:nvSpPr>
          <p:cNvPr id="8" name="object 8"/>
          <p:cNvSpPr txBox="1"/>
          <p:nvPr/>
        </p:nvSpPr>
        <p:spPr>
          <a:xfrm>
            <a:off x="609600" y="2105164"/>
            <a:ext cx="11095355" cy="3990836"/>
          </a:xfrm>
          <a:prstGeom prst="rect">
            <a:avLst/>
          </a:prstGeom>
        </p:spPr>
        <p:txBody>
          <a:bodyPr vert="horz" wrap="square" lIns="0" tIns="12700" rIns="0" bIns="0" rtlCol="0" anchor="t">
            <a:spAutoFit/>
          </a:bodyPr>
          <a:lstStyle/>
          <a:p>
            <a:pPr marL="12700">
              <a:lnSpc>
                <a:spcPct val="100000"/>
              </a:lnSpc>
              <a:spcBef>
                <a:spcPts val="100"/>
              </a:spcBef>
            </a:pPr>
            <a:endParaRPr lang="es-ES" sz="1600" spc="-15">
              <a:latin typeface="Trebuchet MS"/>
              <a:cs typeface="Trebuchet MS"/>
            </a:endParaRPr>
          </a:p>
          <a:p>
            <a:pPr>
              <a:lnSpc>
                <a:spcPct val="100000"/>
              </a:lnSpc>
              <a:spcBef>
                <a:spcPts val="5"/>
              </a:spcBef>
            </a:pPr>
            <a:endParaRPr sz="1650">
              <a:latin typeface="Trebuchet MS"/>
              <a:cs typeface="Trebuchet MS"/>
            </a:endParaRPr>
          </a:p>
          <a:p>
            <a:pPr marL="298450" indent="-285750">
              <a:lnSpc>
                <a:spcPct val="100000"/>
              </a:lnSpc>
              <a:buFont typeface="Arial"/>
              <a:buChar char="•"/>
              <a:tabLst>
                <a:tab pos="297815" algn="l"/>
                <a:tab pos="298450" algn="l"/>
              </a:tabLst>
            </a:pPr>
            <a:r>
              <a:rPr lang="es-MX" sz="1600" b="0" i="0">
                <a:solidFill>
                  <a:srgbClr val="000000"/>
                </a:solidFill>
                <a:effectLst/>
                <a:latin typeface="Trebuchet MS"/>
              </a:rPr>
              <a:t>El restaurante Betel con 7 años de antigüedad ubicada en la ciudad de Bogotá D.C en la localidad de Usme (Dg 91 a bis Sur #14h-13) es un restaurante que opera actual mente los 7 días de la semana se dedica a la preparación de alimentos para desayunos y almuerzos.</a:t>
            </a:r>
            <a:endParaRPr sz="1600">
              <a:latin typeface="Trebuchet MS"/>
              <a:cs typeface="Trebuchet MS"/>
            </a:endParaRPr>
          </a:p>
          <a:p>
            <a:pPr>
              <a:lnSpc>
                <a:spcPct val="100000"/>
              </a:lnSpc>
              <a:spcBef>
                <a:spcPts val="5"/>
              </a:spcBef>
              <a:buFont typeface="Arial"/>
              <a:buChar char="•"/>
            </a:pPr>
            <a:endParaRPr sz="1650">
              <a:latin typeface="Trebuchet MS"/>
              <a:cs typeface="Trebuchet MS"/>
            </a:endParaRPr>
          </a:p>
          <a:p>
            <a:pPr>
              <a:buFont typeface="Arial"/>
              <a:buChar char="•"/>
            </a:pPr>
            <a:r>
              <a:rPr lang="es-MX" sz="1650" dirty="0">
                <a:latin typeface="Trebuchet MS"/>
                <a:cs typeface="Trebuchet MS"/>
              </a:rPr>
              <a:t>   </a:t>
            </a:r>
            <a:r>
              <a:rPr lang="es-MX" sz="1600" dirty="0">
                <a:latin typeface="Trebuchet MS"/>
                <a:cs typeface="Trebuchet MS"/>
              </a:rPr>
              <a:t>los</a:t>
            </a:r>
            <a:r>
              <a:rPr lang="es-MX" sz="1600">
                <a:latin typeface="Trebuchet MS"/>
                <a:cs typeface="Trebuchet MS"/>
              </a:rPr>
              <a:t> procesos en los que se van a intervenir son  inventarios, gestión de comandas, gestión de menú</a:t>
            </a:r>
            <a:r>
              <a:rPr lang="es-MX" sz="1650" dirty="0">
                <a:latin typeface="Trebuchet MS"/>
                <a:cs typeface="Trebuchet MS"/>
              </a:rPr>
              <a:t>. </a:t>
            </a:r>
          </a:p>
          <a:p>
            <a:pPr>
              <a:lnSpc>
                <a:spcPct val="100000"/>
              </a:lnSpc>
            </a:pPr>
            <a:endParaRPr sz="1650">
              <a:latin typeface="Trebuchet MS"/>
              <a:cs typeface="Trebuchet MS"/>
            </a:endParaRPr>
          </a:p>
          <a:p>
            <a:pPr marL="298450" marR="273685" indent="-285750">
              <a:lnSpc>
                <a:spcPct val="100000"/>
              </a:lnSpc>
              <a:spcBef>
                <a:spcPts val="5"/>
              </a:spcBef>
              <a:buFont typeface="Arial"/>
              <a:buChar char="•"/>
              <a:tabLst>
                <a:tab pos="297815" algn="l"/>
                <a:tab pos="298450" algn="l"/>
              </a:tabLst>
            </a:pPr>
            <a:r>
              <a:rPr sz="1600" spc="45">
                <a:latin typeface="Trebuchet MS"/>
                <a:cs typeface="Trebuchet MS"/>
              </a:rPr>
              <a:t>El </a:t>
            </a:r>
            <a:r>
              <a:rPr sz="1600" spc="30">
                <a:latin typeface="Trebuchet MS"/>
                <a:cs typeface="Trebuchet MS"/>
              </a:rPr>
              <a:t>análisis </a:t>
            </a:r>
            <a:r>
              <a:rPr sz="1600" spc="45">
                <a:latin typeface="Trebuchet MS"/>
                <a:cs typeface="Trebuchet MS"/>
              </a:rPr>
              <a:t>de </a:t>
            </a:r>
            <a:r>
              <a:rPr sz="1600" spc="-5">
                <a:latin typeface="Trebuchet MS"/>
                <a:cs typeface="Trebuchet MS"/>
              </a:rPr>
              <a:t>la </a:t>
            </a:r>
            <a:r>
              <a:rPr lang="es-CO" sz="1600" spc="15">
                <a:latin typeface="Trebuchet MS"/>
                <a:cs typeface="Trebuchet MS"/>
              </a:rPr>
              <a:t>información</a:t>
            </a:r>
            <a:r>
              <a:rPr sz="1600" spc="15">
                <a:latin typeface="Trebuchet MS"/>
                <a:cs typeface="Trebuchet MS"/>
              </a:rPr>
              <a:t>:</a:t>
            </a:r>
            <a:r>
              <a:rPr lang="es-MX" sz="1600" spc="15">
                <a:latin typeface="Trebuchet MS"/>
                <a:cs typeface="Trebuchet MS"/>
              </a:rPr>
              <a:t> </a:t>
            </a:r>
            <a:r>
              <a:rPr sz="1600" spc="-15" err="1">
                <a:latin typeface="Trebuchet MS"/>
                <a:cs typeface="Trebuchet MS"/>
              </a:rPr>
              <a:t>Entrevista</a:t>
            </a:r>
            <a:r>
              <a:rPr lang="es-MX" sz="1600" spc="-15">
                <a:latin typeface="Trebuchet MS"/>
                <a:cs typeface="Trebuchet MS"/>
              </a:rPr>
              <a:t>.</a:t>
            </a:r>
            <a:endParaRPr sz="1600">
              <a:latin typeface="Trebuchet MS"/>
              <a:cs typeface="Trebuchet MS"/>
            </a:endParaRPr>
          </a:p>
          <a:p>
            <a:pPr>
              <a:lnSpc>
                <a:spcPct val="100000"/>
              </a:lnSpc>
              <a:spcBef>
                <a:spcPts val="5"/>
              </a:spcBef>
              <a:buFont typeface="Arial"/>
              <a:buChar char="•"/>
            </a:pPr>
            <a:endParaRPr sz="1650">
              <a:latin typeface="Trebuchet MS"/>
              <a:cs typeface="Trebuchet MS"/>
            </a:endParaRPr>
          </a:p>
          <a:p>
            <a:pPr marL="298450" marR="883285" indent="-285750" algn="just">
              <a:buFont typeface="Arial"/>
              <a:buChar char="•"/>
              <a:tabLst>
                <a:tab pos="298450" algn="l"/>
              </a:tabLst>
            </a:pPr>
            <a:r>
              <a:rPr sz="1600" spc="95">
                <a:latin typeface="Trebuchet MS"/>
                <a:cs typeface="Trebuchet MS"/>
              </a:rPr>
              <a:t>Las </a:t>
            </a:r>
            <a:r>
              <a:rPr sz="1600" spc="55" err="1">
                <a:latin typeface="Trebuchet MS"/>
                <a:cs typeface="Trebuchet MS"/>
              </a:rPr>
              <a:t>necesidades</a:t>
            </a:r>
            <a:r>
              <a:rPr sz="1600" spc="55">
                <a:latin typeface="Trebuchet MS"/>
                <a:cs typeface="Trebuchet MS"/>
              </a:rPr>
              <a:t> </a:t>
            </a:r>
            <a:r>
              <a:rPr sz="1600" spc="30" err="1">
                <a:latin typeface="Trebuchet MS"/>
                <a:cs typeface="Trebuchet MS"/>
              </a:rPr>
              <a:t>encontradas</a:t>
            </a:r>
            <a:r>
              <a:rPr lang="es-MX" sz="1600" spc="30">
                <a:latin typeface="Trebuchet MS"/>
                <a:cs typeface="Trebuchet MS"/>
              </a:rPr>
              <a:t>, inventarios: no se lleva un orden consecutivo de cada producto y algunas veces no se genera la orden de compra para abastecer el inventario faltante, gestión de comandas: el comensal  no tiene claro que tipo de menú que esta disponible, gestión de menú: el menú es descrito por el mesero por lo tanto no hay un menú físico que ofrecer o carta menú, reservas: estas no tienen un orden especifico ya que manejan horas pico y por lo general los clientes llegan a una misma hora y esto genera congestión en el establecimiento.  </a:t>
            </a:r>
            <a:endParaRPr sz="1900">
              <a:latin typeface="Trebuchet MS"/>
              <a:cs typeface="Trebuchet MS"/>
            </a:endParaRPr>
          </a:p>
        </p:txBody>
      </p:sp>
      <p:pic>
        <p:nvPicPr>
          <p:cNvPr id="12" name="Imagen 11" descr="Logotipo&#10;&#10;Descripción generada automáticamente">
            <a:extLst>
              <a:ext uri="{FF2B5EF4-FFF2-40B4-BE49-F238E27FC236}">
                <a16:creationId xmlns:a16="http://schemas.microsoft.com/office/drawing/2014/main" id="{D8895F3E-53D8-0D92-4BFD-19437D3D2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457201"/>
            <a:ext cx="1223135" cy="577320"/>
          </a:xfrm>
          <a:prstGeom prst="rect">
            <a:avLst/>
          </a:prstGeom>
        </p:spPr>
      </p:pic>
      <p:pic>
        <p:nvPicPr>
          <p:cNvPr id="14" name="Imagen 13" descr="Un letrero de color negro&#10;&#10;Descripción generada automáticamente con confianza baja">
            <a:extLst>
              <a:ext uri="{FF2B5EF4-FFF2-40B4-BE49-F238E27FC236}">
                <a16:creationId xmlns:a16="http://schemas.microsoft.com/office/drawing/2014/main" id="{63C7D5EC-84FA-0E95-1CD4-E32D7E8B1E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935" y="386897"/>
            <a:ext cx="827533" cy="8275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393789" y="302879"/>
              <a:ext cx="184481" cy="1847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55096" y="516991"/>
              <a:ext cx="857885" cy="620395"/>
            </a:xfrm>
            <a:custGeom>
              <a:avLst/>
              <a:gdLst/>
              <a:ahLst/>
              <a:cxnLst/>
              <a:rect l="l" t="t" r="r" b="b"/>
              <a:pathLst>
                <a:path w="857884" h="620394">
                  <a:moveTo>
                    <a:pt x="213106" y="82359"/>
                  </a:moveTo>
                  <a:lnTo>
                    <a:pt x="178333" y="54622"/>
                  </a:lnTo>
                  <a:lnTo>
                    <a:pt x="141935" y="47726"/>
                  </a:lnTo>
                  <a:lnTo>
                    <a:pt x="138658" y="46913"/>
                  </a:lnTo>
                  <a:lnTo>
                    <a:pt x="100622" y="33426"/>
                  </a:lnTo>
                  <a:lnTo>
                    <a:pt x="100622" y="30543"/>
                  </a:lnTo>
                  <a:lnTo>
                    <a:pt x="102666" y="28105"/>
                  </a:lnTo>
                  <a:lnTo>
                    <a:pt x="107162" y="26466"/>
                  </a:lnTo>
                  <a:lnTo>
                    <a:pt x="111252" y="25273"/>
                  </a:lnTo>
                  <a:lnTo>
                    <a:pt x="117386" y="24460"/>
                  </a:lnTo>
                  <a:lnTo>
                    <a:pt x="134975" y="24460"/>
                  </a:lnTo>
                  <a:lnTo>
                    <a:pt x="142748" y="25273"/>
                  </a:lnTo>
                  <a:lnTo>
                    <a:pt x="148069" y="27724"/>
                  </a:lnTo>
                  <a:lnTo>
                    <a:pt x="152984" y="29730"/>
                  </a:lnTo>
                  <a:lnTo>
                    <a:pt x="155841" y="32994"/>
                  </a:lnTo>
                  <a:lnTo>
                    <a:pt x="155841" y="37934"/>
                  </a:lnTo>
                  <a:lnTo>
                    <a:pt x="206971" y="37934"/>
                  </a:lnTo>
                  <a:lnTo>
                    <a:pt x="206971" y="36258"/>
                  </a:lnTo>
                  <a:lnTo>
                    <a:pt x="205752" y="27686"/>
                  </a:lnTo>
                  <a:lnTo>
                    <a:pt x="204139" y="24460"/>
                  </a:lnTo>
                  <a:lnTo>
                    <a:pt x="202069" y="20307"/>
                  </a:lnTo>
                  <a:lnTo>
                    <a:pt x="162483" y="2349"/>
                  </a:lnTo>
                  <a:lnTo>
                    <a:pt x="127203" y="0"/>
                  </a:lnTo>
                  <a:lnTo>
                    <a:pt x="107886" y="609"/>
                  </a:lnTo>
                  <a:lnTo>
                    <a:pt x="64630" y="9779"/>
                  </a:lnTo>
                  <a:lnTo>
                    <a:pt x="43357" y="42011"/>
                  </a:lnTo>
                  <a:lnTo>
                    <a:pt x="44170" y="46469"/>
                  </a:lnTo>
                  <a:lnTo>
                    <a:pt x="46621" y="50546"/>
                  </a:lnTo>
                  <a:lnTo>
                    <a:pt x="48666" y="54622"/>
                  </a:lnTo>
                  <a:lnTo>
                    <a:pt x="94919" y="73317"/>
                  </a:lnTo>
                  <a:lnTo>
                    <a:pt x="116166" y="77063"/>
                  </a:lnTo>
                  <a:lnTo>
                    <a:pt x="120256" y="77876"/>
                  </a:lnTo>
                  <a:lnTo>
                    <a:pt x="121488" y="78282"/>
                  </a:lnTo>
                  <a:lnTo>
                    <a:pt x="122707" y="78282"/>
                  </a:lnTo>
                  <a:lnTo>
                    <a:pt x="124345" y="78689"/>
                  </a:lnTo>
                  <a:lnTo>
                    <a:pt x="155841" y="91338"/>
                  </a:lnTo>
                  <a:lnTo>
                    <a:pt x="155841" y="94602"/>
                  </a:lnTo>
                  <a:lnTo>
                    <a:pt x="153390" y="97040"/>
                  </a:lnTo>
                  <a:lnTo>
                    <a:pt x="143573" y="101130"/>
                  </a:lnTo>
                  <a:lnTo>
                    <a:pt x="136613" y="101942"/>
                  </a:lnTo>
                  <a:lnTo>
                    <a:pt x="128028" y="101942"/>
                  </a:lnTo>
                  <a:lnTo>
                    <a:pt x="94488" y="92557"/>
                  </a:lnTo>
                  <a:lnTo>
                    <a:pt x="94488" y="86042"/>
                  </a:lnTo>
                  <a:lnTo>
                    <a:pt x="94894" y="84404"/>
                  </a:lnTo>
                  <a:lnTo>
                    <a:pt x="94894" y="83997"/>
                  </a:lnTo>
                  <a:lnTo>
                    <a:pt x="40894" y="83997"/>
                  </a:lnTo>
                  <a:lnTo>
                    <a:pt x="40894" y="86042"/>
                  </a:lnTo>
                  <a:lnTo>
                    <a:pt x="71399" y="121310"/>
                  </a:lnTo>
                  <a:lnTo>
                    <a:pt x="122707" y="126809"/>
                  </a:lnTo>
                  <a:lnTo>
                    <a:pt x="143433" y="126136"/>
                  </a:lnTo>
                  <a:lnTo>
                    <a:pt x="189788" y="116624"/>
                  </a:lnTo>
                  <a:lnTo>
                    <a:pt x="208597" y="101942"/>
                  </a:lnTo>
                  <a:lnTo>
                    <a:pt x="211645" y="96545"/>
                  </a:lnTo>
                  <a:lnTo>
                    <a:pt x="213106" y="87668"/>
                  </a:lnTo>
                  <a:lnTo>
                    <a:pt x="213106" y="82359"/>
                  </a:lnTo>
                  <a:close/>
                </a:path>
                <a:path w="857884" h="620394">
                  <a:moveTo>
                    <a:pt x="385724" y="97866"/>
                  </a:moveTo>
                  <a:lnTo>
                    <a:pt x="290830" y="97866"/>
                  </a:lnTo>
                  <a:lnTo>
                    <a:pt x="290830" y="74193"/>
                  </a:lnTo>
                  <a:lnTo>
                    <a:pt x="375094" y="74193"/>
                  </a:lnTo>
                  <a:lnTo>
                    <a:pt x="375094" y="48107"/>
                  </a:lnTo>
                  <a:lnTo>
                    <a:pt x="290830" y="48107"/>
                  </a:lnTo>
                  <a:lnTo>
                    <a:pt x="290830" y="28536"/>
                  </a:lnTo>
                  <a:lnTo>
                    <a:pt x="382041" y="28536"/>
                  </a:lnTo>
                  <a:lnTo>
                    <a:pt x="382041" y="2006"/>
                  </a:lnTo>
                  <a:lnTo>
                    <a:pt x="235610" y="2006"/>
                  </a:lnTo>
                  <a:lnTo>
                    <a:pt x="235610" y="124777"/>
                  </a:lnTo>
                  <a:lnTo>
                    <a:pt x="385724" y="124777"/>
                  </a:lnTo>
                  <a:lnTo>
                    <a:pt x="385724" y="97866"/>
                  </a:lnTo>
                  <a:close/>
                </a:path>
                <a:path w="857884" h="620394">
                  <a:moveTo>
                    <a:pt x="393915" y="155778"/>
                  </a:moveTo>
                  <a:lnTo>
                    <a:pt x="0" y="155778"/>
                  </a:lnTo>
                  <a:lnTo>
                    <a:pt x="0" y="220205"/>
                  </a:lnTo>
                  <a:lnTo>
                    <a:pt x="244602" y="220205"/>
                  </a:lnTo>
                  <a:lnTo>
                    <a:pt x="255536" y="223227"/>
                  </a:lnTo>
                  <a:lnTo>
                    <a:pt x="263017" y="230911"/>
                  </a:lnTo>
                  <a:lnTo>
                    <a:pt x="265887" y="241198"/>
                  </a:lnTo>
                  <a:lnTo>
                    <a:pt x="263004" y="252018"/>
                  </a:lnTo>
                  <a:lnTo>
                    <a:pt x="113296" y="510984"/>
                  </a:lnTo>
                  <a:lnTo>
                    <a:pt x="162382" y="557072"/>
                  </a:lnTo>
                  <a:lnTo>
                    <a:pt x="393915" y="155778"/>
                  </a:lnTo>
                  <a:close/>
                </a:path>
                <a:path w="857884" h="620394">
                  <a:moveTo>
                    <a:pt x="605370" y="2006"/>
                  </a:moveTo>
                  <a:lnTo>
                    <a:pt x="552602" y="2006"/>
                  </a:lnTo>
                  <a:lnTo>
                    <a:pt x="552602" y="84404"/>
                  </a:lnTo>
                  <a:lnTo>
                    <a:pt x="514311" y="42011"/>
                  </a:lnTo>
                  <a:lnTo>
                    <a:pt x="478180" y="2006"/>
                  </a:lnTo>
                  <a:lnTo>
                    <a:pt x="408635" y="2006"/>
                  </a:lnTo>
                  <a:lnTo>
                    <a:pt x="408635" y="124777"/>
                  </a:lnTo>
                  <a:lnTo>
                    <a:pt x="461403" y="124777"/>
                  </a:lnTo>
                  <a:lnTo>
                    <a:pt x="461403" y="42011"/>
                  </a:lnTo>
                  <a:lnTo>
                    <a:pt x="533387" y="124777"/>
                  </a:lnTo>
                  <a:lnTo>
                    <a:pt x="605370" y="124777"/>
                  </a:lnTo>
                  <a:lnTo>
                    <a:pt x="605370" y="84404"/>
                  </a:lnTo>
                  <a:lnTo>
                    <a:pt x="605370" y="2006"/>
                  </a:lnTo>
                  <a:close/>
                </a:path>
                <a:path w="857884" h="620394">
                  <a:moveTo>
                    <a:pt x="650786" y="589292"/>
                  </a:moveTo>
                  <a:lnTo>
                    <a:pt x="517906" y="370192"/>
                  </a:lnTo>
                  <a:lnTo>
                    <a:pt x="428675" y="223062"/>
                  </a:lnTo>
                  <a:lnTo>
                    <a:pt x="428675" y="223469"/>
                  </a:lnTo>
                  <a:lnTo>
                    <a:pt x="428269" y="224282"/>
                  </a:lnTo>
                  <a:lnTo>
                    <a:pt x="211886" y="591324"/>
                  </a:lnTo>
                  <a:lnTo>
                    <a:pt x="269557" y="619874"/>
                  </a:lnTo>
                  <a:lnTo>
                    <a:pt x="411492" y="380898"/>
                  </a:lnTo>
                  <a:lnTo>
                    <a:pt x="419785" y="372859"/>
                  </a:lnTo>
                  <a:lnTo>
                    <a:pt x="430263" y="370192"/>
                  </a:lnTo>
                  <a:lnTo>
                    <a:pt x="440664" y="372859"/>
                  </a:lnTo>
                  <a:lnTo>
                    <a:pt x="448716" y="380898"/>
                  </a:lnTo>
                  <a:lnTo>
                    <a:pt x="591908" y="619874"/>
                  </a:lnTo>
                  <a:lnTo>
                    <a:pt x="650786" y="589292"/>
                  </a:lnTo>
                  <a:close/>
                </a:path>
                <a:path w="857884" h="620394">
                  <a:moveTo>
                    <a:pt x="836091" y="124777"/>
                  </a:moveTo>
                  <a:lnTo>
                    <a:pt x="821232" y="102349"/>
                  </a:lnTo>
                  <a:lnTo>
                    <a:pt x="803643" y="75819"/>
                  </a:lnTo>
                  <a:lnTo>
                    <a:pt x="773912" y="30975"/>
                  </a:lnTo>
                  <a:lnTo>
                    <a:pt x="754697" y="2006"/>
                  </a:lnTo>
                  <a:lnTo>
                    <a:pt x="747725" y="2006"/>
                  </a:lnTo>
                  <a:lnTo>
                    <a:pt x="747725" y="75819"/>
                  </a:lnTo>
                  <a:lnTo>
                    <a:pt x="693318" y="75819"/>
                  </a:lnTo>
                  <a:lnTo>
                    <a:pt x="721169" y="30975"/>
                  </a:lnTo>
                  <a:lnTo>
                    <a:pt x="747725" y="75819"/>
                  </a:lnTo>
                  <a:lnTo>
                    <a:pt x="747725" y="2006"/>
                  </a:lnTo>
                  <a:lnTo>
                    <a:pt x="693750" y="2006"/>
                  </a:lnTo>
                  <a:lnTo>
                    <a:pt x="608647" y="124777"/>
                  </a:lnTo>
                  <a:lnTo>
                    <a:pt x="663867" y="124777"/>
                  </a:lnTo>
                  <a:lnTo>
                    <a:pt x="676960" y="102349"/>
                  </a:lnTo>
                  <a:lnTo>
                    <a:pt x="762444" y="102349"/>
                  </a:lnTo>
                  <a:lnTo>
                    <a:pt x="774712" y="124777"/>
                  </a:lnTo>
                  <a:lnTo>
                    <a:pt x="836091" y="124777"/>
                  </a:lnTo>
                  <a:close/>
                </a:path>
                <a:path w="857884" h="620394">
                  <a:moveTo>
                    <a:pt x="857796" y="155778"/>
                  </a:moveTo>
                  <a:lnTo>
                    <a:pt x="463854" y="155778"/>
                  </a:lnTo>
                  <a:lnTo>
                    <a:pt x="694944" y="557072"/>
                  </a:lnTo>
                  <a:lnTo>
                    <a:pt x="744067" y="510984"/>
                  </a:lnTo>
                  <a:lnTo>
                    <a:pt x="594741" y="252018"/>
                  </a:lnTo>
                  <a:lnTo>
                    <a:pt x="591870" y="241198"/>
                  </a:lnTo>
                  <a:lnTo>
                    <a:pt x="594753" y="230911"/>
                  </a:lnTo>
                  <a:lnTo>
                    <a:pt x="602234" y="223227"/>
                  </a:lnTo>
                  <a:lnTo>
                    <a:pt x="613168" y="220205"/>
                  </a:lnTo>
                  <a:lnTo>
                    <a:pt x="857796" y="220205"/>
                  </a:lnTo>
                  <a:lnTo>
                    <a:pt x="857796" y="155778"/>
                  </a:lnTo>
                  <a:close/>
                </a:path>
              </a:pathLst>
            </a:custGeom>
            <a:solidFill>
              <a:srgbClr val="39A900"/>
            </a:solidFill>
          </p:spPr>
          <p:txBody>
            <a:bodyPr wrap="square" lIns="0" tIns="0" rIns="0" bIns="0" rtlCol="0"/>
            <a:lstStyle/>
            <a:p>
              <a:endParaRPr/>
            </a:p>
          </p:txBody>
        </p:sp>
        <p:sp>
          <p:nvSpPr>
            <p:cNvPr id="6" name="object 6"/>
            <p:cNvSpPr/>
            <p:nvPr/>
          </p:nvSpPr>
          <p:spPr>
            <a:xfrm>
              <a:off x="1313688" y="593598"/>
              <a:ext cx="3527425" cy="347980"/>
            </a:xfrm>
            <a:custGeom>
              <a:avLst/>
              <a:gdLst/>
              <a:ahLst/>
              <a:cxnLst/>
              <a:rect l="l" t="t" r="r" b="b"/>
              <a:pathLst>
                <a:path w="3527425" h="347980">
                  <a:moveTo>
                    <a:pt x="3527298" y="0"/>
                  </a:moveTo>
                  <a:lnTo>
                    <a:pt x="0" y="0"/>
                  </a:lnTo>
                  <a:lnTo>
                    <a:pt x="0" y="347472"/>
                  </a:lnTo>
                  <a:lnTo>
                    <a:pt x="3527298" y="347472"/>
                  </a:lnTo>
                  <a:lnTo>
                    <a:pt x="3527298" y="0"/>
                  </a:lnTo>
                  <a:close/>
                </a:path>
              </a:pathLst>
            </a:custGeom>
            <a:solidFill>
              <a:srgbClr val="D9D9D9"/>
            </a:solidFill>
          </p:spPr>
          <p:txBody>
            <a:bodyPr wrap="square" lIns="0" tIns="0" rIns="0" bIns="0" rtlCol="0"/>
            <a:lstStyle/>
            <a:p>
              <a:endParaRPr/>
            </a:p>
          </p:txBody>
        </p:sp>
      </p:grpSp>
      <p:sp>
        <p:nvSpPr>
          <p:cNvPr id="7" name="object 7"/>
          <p:cNvSpPr txBox="1">
            <a:spLocks noGrp="1"/>
          </p:cNvSpPr>
          <p:nvPr>
            <p:ph type="title"/>
          </p:nvPr>
        </p:nvSpPr>
        <p:spPr>
          <a:xfrm>
            <a:off x="1491488" y="275589"/>
            <a:ext cx="3171825" cy="513080"/>
          </a:xfrm>
          <a:prstGeom prst="rect">
            <a:avLst/>
          </a:prstGeom>
        </p:spPr>
        <p:txBody>
          <a:bodyPr vert="horz" wrap="square" lIns="0" tIns="12065" rIns="0" bIns="0" rtlCol="0">
            <a:spAutoFit/>
          </a:bodyPr>
          <a:lstStyle/>
          <a:p>
            <a:pPr marL="12700">
              <a:lnSpc>
                <a:spcPct val="100000"/>
              </a:lnSpc>
              <a:spcBef>
                <a:spcPts val="95"/>
              </a:spcBef>
            </a:pPr>
            <a:r>
              <a:rPr sz="3200" spc="-15">
                <a:solidFill>
                  <a:srgbClr val="38AA00"/>
                </a:solidFill>
              </a:rPr>
              <a:t>Objetivo</a:t>
            </a:r>
            <a:r>
              <a:rPr sz="3200" spc="-10">
                <a:solidFill>
                  <a:srgbClr val="38AA00"/>
                </a:solidFill>
              </a:rPr>
              <a:t> </a:t>
            </a:r>
            <a:r>
              <a:rPr sz="3200" spc="35">
                <a:solidFill>
                  <a:srgbClr val="38AA00"/>
                </a:solidFill>
              </a:rPr>
              <a:t>General</a:t>
            </a:r>
            <a:endParaRPr sz="3200"/>
          </a:p>
        </p:txBody>
      </p:sp>
      <p:sp>
        <p:nvSpPr>
          <p:cNvPr id="8" name="object 8"/>
          <p:cNvSpPr txBox="1"/>
          <p:nvPr/>
        </p:nvSpPr>
        <p:spPr>
          <a:xfrm>
            <a:off x="484631" y="1310131"/>
            <a:ext cx="5230369" cy="751488"/>
          </a:xfrm>
          <a:prstGeom prst="rect">
            <a:avLst/>
          </a:prstGeom>
        </p:spPr>
        <p:txBody>
          <a:bodyPr vert="horz" wrap="square" lIns="0" tIns="12700" rIns="0" bIns="0" rtlCol="0" anchor="t">
            <a:spAutoFit/>
          </a:bodyPr>
          <a:lstStyle/>
          <a:p>
            <a:pPr marL="12700" marR="5080">
              <a:spcBef>
                <a:spcPts val="100"/>
              </a:spcBef>
            </a:pPr>
            <a:r>
              <a:rPr lang="es-ES" sz="1600" b="0" i="0">
                <a:solidFill>
                  <a:srgbClr val="000000"/>
                </a:solidFill>
                <a:effectLst/>
                <a:latin typeface="Trebuchet MS"/>
              </a:rPr>
              <a:t>Desarrollar un sistema de información web que permita controlar el inventario,</a:t>
            </a:r>
            <a:r>
              <a:rPr lang="es-ES" sz="1600">
                <a:solidFill>
                  <a:srgbClr val="000000"/>
                </a:solidFill>
                <a:latin typeface="Trebuchet MS"/>
              </a:rPr>
              <a:t> </a:t>
            </a:r>
            <a:r>
              <a:rPr lang="es-ES" sz="1600" b="0" i="0">
                <a:solidFill>
                  <a:srgbClr val="000000"/>
                </a:solidFill>
                <a:effectLst/>
                <a:latin typeface="Trebuchet MS"/>
              </a:rPr>
              <a:t>comandas de pedidos para el restaurante Betel.</a:t>
            </a:r>
            <a:endParaRPr sz="1600">
              <a:latin typeface="Trebuchet MS"/>
              <a:cs typeface="Trebuchet MS"/>
            </a:endParaRPr>
          </a:p>
        </p:txBody>
      </p:sp>
      <p:sp>
        <p:nvSpPr>
          <p:cNvPr id="11" name="object 11"/>
          <p:cNvSpPr/>
          <p:nvPr/>
        </p:nvSpPr>
        <p:spPr>
          <a:xfrm>
            <a:off x="484631" y="3146298"/>
            <a:ext cx="4166870" cy="346710"/>
          </a:xfrm>
          <a:custGeom>
            <a:avLst/>
            <a:gdLst/>
            <a:ahLst/>
            <a:cxnLst/>
            <a:rect l="l" t="t" r="r" b="b"/>
            <a:pathLst>
              <a:path w="4166870" h="346710">
                <a:moveTo>
                  <a:pt x="4166616" y="0"/>
                </a:moveTo>
                <a:lnTo>
                  <a:pt x="0" y="0"/>
                </a:lnTo>
                <a:lnTo>
                  <a:pt x="0" y="346710"/>
                </a:lnTo>
                <a:lnTo>
                  <a:pt x="4166616" y="346710"/>
                </a:lnTo>
                <a:lnTo>
                  <a:pt x="4166616" y="0"/>
                </a:lnTo>
                <a:close/>
              </a:path>
            </a:pathLst>
          </a:custGeom>
          <a:solidFill>
            <a:srgbClr val="D9D9D9"/>
          </a:solidFill>
        </p:spPr>
        <p:txBody>
          <a:bodyPr wrap="square" lIns="0" tIns="0" rIns="0" bIns="0" rtlCol="0"/>
          <a:lstStyle/>
          <a:p>
            <a:endParaRPr/>
          </a:p>
        </p:txBody>
      </p:sp>
      <p:sp>
        <p:nvSpPr>
          <p:cNvPr id="12" name="object 12"/>
          <p:cNvSpPr txBox="1"/>
          <p:nvPr/>
        </p:nvSpPr>
        <p:spPr>
          <a:xfrm>
            <a:off x="652780" y="2852927"/>
            <a:ext cx="3848100" cy="513080"/>
          </a:xfrm>
          <a:prstGeom prst="rect">
            <a:avLst/>
          </a:prstGeom>
        </p:spPr>
        <p:txBody>
          <a:bodyPr vert="horz" wrap="square" lIns="0" tIns="12065" rIns="0" bIns="0" rtlCol="0">
            <a:spAutoFit/>
          </a:bodyPr>
          <a:lstStyle/>
          <a:p>
            <a:pPr marL="12700">
              <a:lnSpc>
                <a:spcPct val="100000"/>
              </a:lnSpc>
              <a:spcBef>
                <a:spcPts val="95"/>
              </a:spcBef>
            </a:pPr>
            <a:r>
              <a:rPr sz="3200" spc="-15">
                <a:solidFill>
                  <a:srgbClr val="38AA00"/>
                </a:solidFill>
                <a:latin typeface="Trebuchet MS"/>
                <a:cs typeface="Trebuchet MS"/>
              </a:rPr>
              <a:t>Objetivo</a:t>
            </a:r>
            <a:r>
              <a:rPr sz="3200" spc="5">
                <a:solidFill>
                  <a:srgbClr val="38AA00"/>
                </a:solidFill>
                <a:latin typeface="Trebuchet MS"/>
                <a:cs typeface="Trebuchet MS"/>
              </a:rPr>
              <a:t> </a:t>
            </a:r>
            <a:r>
              <a:rPr sz="3200" spc="100">
                <a:solidFill>
                  <a:srgbClr val="38AA00"/>
                </a:solidFill>
                <a:latin typeface="Trebuchet MS"/>
                <a:cs typeface="Trebuchet MS"/>
              </a:rPr>
              <a:t>Específicos</a:t>
            </a:r>
            <a:endParaRPr sz="3200">
              <a:latin typeface="Trebuchet MS"/>
              <a:cs typeface="Trebuchet MS"/>
            </a:endParaRPr>
          </a:p>
        </p:txBody>
      </p:sp>
      <p:sp>
        <p:nvSpPr>
          <p:cNvPr id="13" name="object 13"/>
          <p:cNvSpPr txBox="1"/>
          <p:nvPr/>
        </p:nvSpPr>
        <p:spPr>
          <a:xfrm>
            <a:off x="843025" y="3684016"/>
            <a:ext cx="4653915" cy="1243930"/>
          </a:xfrm>
          <a:prstGeom prst="rect">
            <a:avLst/>
          </a:prstGeom>
        </p:spPr>
        <p:txBody>
          <a:bodyPr vert="horz" wrap="square" lIns="0" tIns="12700" rIns="0" bIns="0" rtlCol="0" anchor="t">
            <a:spAutoFit/>
          </a:bodyPr>
          <a:lstStyle/>
          <a:p>
            <a:pPr marL="298450" marR="773430" indent="-285750">
              <a:spcBef>
                <a:spcPts val="100"/>
              </a:spcBef>
              <a:buFont typeface="Arial"/>
              <a:buChar char="•"/>
              <a:tabLst>
                <a:tab pos="297815" algn="l"/>
                <a:tab pos="298450" algn="l"/>
              </a:tabLst>
            </a:pPr>
            <a:r>
              <a:rPr sz="1600" spc="30" err="1">
                <a:latin typeface="Trebuchet MS"/>
                <a:cs typeface="Trebuchet MS"/>
              </a:rPr>
              <a:t>Gestionar</a:t>
            </a:r>
            <a:r>
              <a:rPr sz="1600" spc="30">
                <a:latin typeface="Trebuchet MS"/>
                <a:cs typeface="Trebuchet MS"/>
              </a:rPr>
              <a:t> </a:t>
            </a:r>
            <a:r>
              <a:rPr sz="1600" spc="65" err="1">
                <a:latin typeface="Trebuchet MS"/>
                <a:cs typeface="Trebuchet MS"/>
              </a:rPr>
              <a:t>los</a:t>
            </a:r>
            <a:r>
              <a:rPr sz="1600" spc="65">
                <a:latin typeface="Trebuchet MS"/>
                <a:cs typeface="Trebuchet MS"/>
              </a:rPr>
              <a:t> </a:t>
            </a:r>
            <a:r>
              <a:rPr sz="1600" spc="55" err="1">
                <a:latin typeface="Trebuchet MS"/>
                <a:cs typeface="Trebuchet MS"/>
              </a:rPr>
              <a:t>Usuarios</a:t>
            </a:r>
            <a:r>
              <a:rPr sz="1600" spc="55">
                <a:latin typeface="Trebuchet MS"/>
                <a:cs typeface="Trebuchet MS"/>
              </a:rPr>
              <a:t> </a:t>
            </a:r>
            <a:r>
              <a:rPr sz="1600" spc="50">
                <a:latin typeface="Trebuchet MS"/>
                <a:cs typeface="Trebuchet MS"/>
              </a:rPr>
              <a:t>de </a:t>
            </a:r>
            <a:r>
              <a:rPr sz="1600" spc="-5">
                <a:latin typeface="Trebuchet MS"/>
                <a:cs typeface="Trebuchet MS"/>
              </a:rPr>
              <a:t>la</a:t>
            </a:r>
            <a:r>
              <a:rPr sz="1600" spc="-170">
                <a:latin typeface="Trebuchet MS"/>
                <a:cs typeface="Trebuchet MS"/>
              </a:rPr>
              <a:t> </a:t>
            </a:r>
            <a:r>
              <a:rPr sz="1600" spc="85" err="1">
                <a:latin typeface="Trebuchet MS"/>
                <a:cs typeface="Trebuchet MS"/>
              </a:rPr>
              <a:t>Empresa</a:t>
            </a:r>
            <a:r>
              <a:rPr lang="es-ES" sz="1600" spc="85">
                <a:latin typeface="Trebuchet MS"/>
                <a:cs typeface="Trebuchet MS"/>
              </a:rPr>
              <a:t> </a:t>
            </a:r>
            <a:r>
              <a:rPr sz="1600" spc="85">
                <a:latin typeface="Trebuchet MS"/>
                <a:cs typeface="Trebuchet MS"/>
              </a:rPr>
              <a:t> </a:t>
            </a:r>
            <a:r>
              <a:rPr lang="es-MX" sz="1600" spc="55">
                <a:latin typeface="Trebuchet MS"/>
                <a:cs typeface="Trebuchet MS"/>
              </a:rPr>
              <a:t>Restaurante Betel</a:t>
            </a:r>
            <a:r>
              <a:rPr sz="1600" spc="30">
                <a:latin typeface="Trebuchet MS"/>
                <a:cs typeface="Trebuchet MS"/>
              </a:rPr>
              <a:t>.</a:t>
            </a:r>
            <a:endParaRPr sz="1600">
              <a:latin typeface="Trebuchet MS"/>
              <a:cs typeface="Trebuchet MS"/>
            </a:endParaRPr>
          </a:p>
          <a:p>
            <a:pPr marL="298450" marR="565785" indent="-285750">
              <a:buFont typeface="Arial"/>
              <a:buChar char="•"/>
              <a:tabLst>
                <a:tab pos="297815" algn="l"/>
                <a:tab pos="298450" algn="l"/>
              </a:tabLst>
            </a:pPr>
            <a:r>
              <a:rPr sz="1600" spc="30">
                <a:latin typeface="Trebuchet MS"/>
                <a:cs typeface="Trebuchet MS"/>
              </a:rPr>
              <a:t>Gestionar </a:t>
            </a:r>
            <a:r>
              <a:rPr lang="es-MX" sz="1600" spc="30">
                <a:latin typeface="Trebuchet MS"/>
                <a:cs typeface="Trebuchet MS"/>
              </a:rPr>
              <a:t>inventarios</a:t>
            </a:r>
            <a:r>
              <a:rPr sz="1600" spc="25">
                <a:latin typeface="Trebuchet MS"/>
                <a:cs typeface="Trebuchet MS"/>
              </a:rPr>
              <a:t> </a:t>
            </a:r>
            <a:r>
              <a:rPr sz="1600" spc="50">
                <a:latin typeface="Trebuchet MS"/>
                <a:cs typeface="Trebuchet MS"/>
              </a:rPr>
              <a:t>de </a:t>
            </a:r>
            <a:r>
              <a:rPr sz="1600" spc="-5">
                <a:latin typeface="Trebuchet MS"/>
                <a:cs typeface="Trebuchet MS"/>
              </a:rPr>
              <a:t>la</a:t>
            </a:r>
            <a:r>
              <a:rPr sz="1600" spc="-120">
                <a:latin typeface="Trebuchet MS"/>
                <a:cs typeface="Trebuchet MS"/>
              </a:rPr>
              <a:t> </a:t>
            </a:r>
            <a:r>
              <a:rPr sz="1600" spc="85">
                <a:latin typeface="Trebuchet MS"/>
                <a:cs typeface="Trebuchet MS"/>
              </a:rPr>
              <a:t>Empresa</a:t>
            </a:r>
            <a:r>
              <a:rPr lang="es-MX" sz="1600" spc="85">
                <a:latin typeface="Trebuchet MS"/>
                <a:cs typeface="Trebuchet MS"/>
              </a:rPr>
              <a:t>. </a:t>
            </a:r>
            <a:r>
              <a:rPr lang="es-MX" sz="1600" spc="30">
                <a:latin typeface="Trebuchet MS"/>
                <a:cs typeface="Trebuchet MS"/>
              </a:rPr>
              <a:t> </a:t>
            </a:r>
            <a:endParaRPr lang="es-ES" sz="1600">
              <a:latin typeface="Trebuchet MS"/>
              <a:cs typeface="Trebuchet MS"/>
            </a:endParaRPr>
          </a:p>
          <a:p>
            <a:pPr marL="298450" marR="526415" indent="-285750">
              <a:lnSpc>
                <a:spcPct val="100000"/>
              </a:lnSpc>
              <a:buFont typeface="Arial"/>
              <a:buChar char="•"/>
              <a:tabLst>
                <a:tab pos="297815" algn="l"/>
                <a:tab pos="298450" algn="l"/>
              </a:tabLst>
            </a:pPr>
            <a:r>
              <a:rPr sz="1600" spc="30" err="1">
                <a:latin typeface="Trebuchet MS"/>
                <a:cs typeface="Trebuchet MS"/>
              </a:rPr>
              <a:t>Gestionar</a:t>
            </a:r>
            <a:r>
              <a:rPr lang="es-MX" sz="1600" spc="30">
                <a:latin typeface="Trebuchet MS"/>
                <a:cs typeface="Trebuchet MS"/>
              </a:rPr>
              <a:t> comandas.</a:t>
            </a:r>
          </a:p>
          <a:p>
            <a:pPr marL="298450" indent="-285750">
              <a:buFont typeface="Arial"/>
              <a:buChar char="•"/>
              <a:tabLst>
                <a:tab pos="297815" algn="l"/>
                <a:tab pos="298450" algn="l"/>
              </a:tabLst>
            </a:pPr>
            <a:r>
              <a:rPr sz="1600" spc="30" err="1">
                <a:latin typeface="Trebuchet MS"/>
                <a:cs typeface="Trebuchet MS"/>
              </a:rPr>
              <a:t>Gestionar</a:t>
            </a:r>
            <a:r>
              <a:rPr sz="1600" spc="30">
                <a:latin typeface="Trebuchet MS"/>
                <a:cs typeface="Trebuchet MS"/>
              </a:rPr>
              <a:t> </a:t>
            </a:r>
            <a:r>
              <a:rPr sz="1600" spc="65" err="1">
                <a:latin typeface="Trebuchet MS"/>
                <a:cs typeface="Trebuchet MS"/>
              </a:rPr>
              <a:t>los</a:t>
            </a:r>
            <a:r>
              <a:rPr sz="1600" spc="65">
                <a:latin typeface="Trebuchet MS"/>
                <a:cs typeface="Trebuchet MS"/>
              </a:rPr>
              <a:t> </a:t>
            </a:r>
            <a:r>
              <a:rPr sz="1600" spc="35" err="1">
                <a:latin typeface="Trebuchet MS"/>
                <a:cs typeface="Trebuchet MS"/>
              </a:rPr>
              <a:t>reportes</a:t>
            </a:r>
            <a:r>
              <a:rPr lang="es-ES" sz="1600" spc="35">
                <a:latin typeface="Trebuchet MS"/>
                <a:cs typeface="Trebuchet MS"/>
              </a:rPr>
              <a:t> del restaurante </a:t>
            </a:r>
            <a:endParaRPr lang="en-US" sz="1600" spc="35">
              <a:latin typeface="Trebuchet MS"/>
              <a:cs typeface="Trebuchet MS"/>
            </a:endParaRPr>
          </a:p>
        </p:txBody>
      </p:sp>
      <p:pic>
        <p:nvPicPr>
          <p:cNvPr id="15" name="Imagen 14" descr="Interfaz de usuario gráfica, Sitio web&#10;&#10;Descripción generada automáticamente">
            <a:extLst>
              <a:ext uri="{FF2B5EF4-FFF2-40B4-BE49-F238E27FC236}">
                <a16:creationId xmlns:a16="http://schemas.microsoft.com/office/drawing/2014/main" id="{B3F60F4F-8EFB-4CB9-A997-F0D5B4EC6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8199" y="1752600"/>
            <a:ext cx="6273800" cy="39073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14594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3" y="365251"/>
            <a:ext cx="3537585" cy="695960"/>
          </a:xfrm>
          <a:prstGeom prst="rect">
            <a:avLst/>
          </a:prstGeom>
        </p:spPr>
        <p:txBody>
          <a:bodyPr vert="horz" wrap="square" lIns="0" tIns="12065" rIns="0" bIns="0" rtlCol="0">
            <a:spAutoFit/>
          </a:bodyPr>
          <a:lstStyle/>
          <a:p>
            <a:pPr marL="12700">
              <a:lnSpc>
                <a:spcPct val="100000"/>
              </a:lnSpc>
              <a:spcBef>
                <a:spcPts val="95"/>
              </a:spcBef>
            </a:pPr>
            <a:r>
              <a:rPr sz="4400" spc="215"/>
              <a:t>Justificación</a:t>
            </a:r>
            <a:endParaRPr sz="4400"/>
          </a:p>
        </p:txBody>
      </p:sp>
      <p:sp>
        <p:nvSpPr>
          <p:cNvPr id="8" name="object 8"/>
          <p:cNvSpPr txBox="1"/>
          <p:nvPr/>
        </p:nvSpPr>
        <p:spPr>
          <a:xfrm>
            <a:off x="451104" y="1690877"/>
            <a:ext cx="11175365" cy="3475310"/>
          </a:xfrm>
          <a:prstGeom prst="rect">
            <a:avLst/>
          </a:prstGeom>
        </p:spPr>
        <p:txBody>
          <a:bodyPr vert="horz" wrap="square" lIns="0" tIns="12700" rIns="0" bIns="0" rtlCol="0" anchor="t">
            <a:spAutoFit/>
          </a:bodyPr>
          <a:lstStyle/>
          <a:p>
            <a:pPr marL="298450" indent="-285750">
              <a:spcBef>
                <a:spcPts val="100"/>
              </a:spcBef>
              <a:buFont typeface="Arial"/>
              <a:buChar char="•"/>
              <a:tabLst>
                <a:tab pos="297815" algn="l"/>
                <a:tab pos="298450" algn="l"/>
              </a:tabLst>
            </a:pPr>
            <a:r>
              <a:rPr sz="1600" spc="65" dirty="0">
                <a:latin typeface="Trebuchet MS"/>
                <a:cs typeface="Trebuchet MS"/>
              </a:rPr>
              <a:t>La</a:t>
            </a:r>
            <a:r>
              <a:rPr sz="1600" spc="20" dirty="0">
                <a:latin typeface="Trebuchet MS"/>
                <a:cs typeface="Trebuchet MS"/>
              </a:rPr>
              <a:t> </a:t>
            </a:r>
            <a:r>
              <a:rPr sz="1600" spc="25" dirty="0" err="1">
                <a:latin typeface="Trebuchet MS"/>
                <a:cs typeface="Trebuchet MS"/>
              </a:rPr>
              <a:t>solución</a:t>
            </a:r>
            <a:r>
              <a:rPr sz="1600" spc="25" dirty="0">
                <a:latin typeface="Trebuchet MS"/>
                <a:cs typeface="Trebuchet MS"/>
              </a:rPr>
              <a:t>:</a:t>
            </a:r>
            <a:r>
              <a:rPr sz="1600" spc="40" dirty="0">
                <a:latin typeface="Trebuchet MS"/>
                <a:cs typeface="Trebuchet MS"/>
              </a:rPr>
              <a:t> </a:t>
            </a:r>
            <a:r>
              <a:rPr sz="1600" spc="120" dirty="0">
                <a:latin typeface="Trebuchet MS"/>
                <a:cs typeface="Trebuchet MS"/>
              </a:rPr>
              <a:t>Se</a:t>
            </a:r>
            <a:r>
              <a:rPr sz="1600" spc="10" dirty="0">
                <a:latin typeface="Trebuchet MS"/>
                <a:cs typeface="Trebuchet MS"/>
              </a:rPr>
              <a:t> </a:t>
            </a:r>
            <a:r>
              <a:rPr sz="1600" spc="55" dirty="0">
                <a:latin typeface="Trebuchet MS"/>
                <a:cs typeface="Trebuchet MS"/>
              </a:rPr>
              <a:t>propone</a:t>
            </a:r>
            <a:r>
              <a:rPr sz="1600" spc="25" dirty="0">
                <a:latin typeface="Trebuchet MS"/>
                <a:cs typeface="Trebuchet MS"/>
              </a:rPr>
              <a:t> </a:t>
            </a:r>
            <a:r>
              <a:rPr sz="1600" spc="-10" dirty="0" err="1">
                <a:latin typeface="Trebuchet MS"/>
                <a:cs typeface="Trebuchet MS"/>
              </a:rPr>
              <a:t>el</a:t>
            </a:r>
            <a:r>
              <a:rPr sz="1600" spc="15" dirty="0">
                <a:latin typeface="Trebuchet MS"/>
                <a:cs typeface="Trebuchet MS"/>
              </a:rPr>
              <a:t> </a:t>
            </a:r>
            <a:r>
              <a:rPr sz="1600" spc="35" dirty="0" err="1">
                <a:latin typeface="Trebuchet MS"/>
                <a:cs typeface="Trebuchet MS"/>
              </a:rPr>
              <a:t>desarrollo</a:t>
            </a:r>
            <a:r>
              <a:rPr sz="1600" spc="20" dirty="0">
                <a:latin typeface="Trebuchet MS"/>
                <a:cs typeface="Trebuchet MS"/>
              </a:rPr>
              <a:t> </a:t>
            </a:r>
            <a:r>
              <a:rPr sz="1600" spc="45" dirty="0">
                <a:latin typeface="Trebuchet MS"/>
                <a:cs typeface="Trebuchet MS"/>
              </a:rPr>
              <a:t>de</a:t>
            </a:r>
            <a:r>
              <a:rPr sz="1600" spc="20" dirty="0">
                <a:latin typeface="Trebuchet MS"/>
                <a:cs typeface="Trebuchet MS"/>
              </a:rPr>
              <a:t> </a:t>
            </a:r>
            <a:r>
              <a:rPr sz="1600" spc="75" dirty="0">
                <a:latin typeface="Trebuchet MS"/>
                <a:cs typeface="Trebuchet MS"/>
              </a:rPr>
              <a:t>un</a:t>
            </a:r>
            <a:r>
              <a:rPr lang="en-US" sz="1600" spc="25" dirty="0">
                <a:latin typeface="Trebuchet MS"/>
                <a:cs typeface="Trebuchet MS"/>
              </a:rPr>
              <a:t> </a:t>
            </a:r>
            <a:r>
              <a:rPr lang="en-US" sz="1600" spc="25" dirty="0" err="1">
                <a:latin typeface="Trebuchet MS"/>
                <a:cs typeface="Trebuchet MS"/>
              </a:rPr>
              <a:t>s</a:t>
            </a:r>
            <a:r>
              <a:rPr lang="en-US" sz="1600" spc="70" dirty="0" err="1">
                <a:latin typeface="Trebuchet MS"/>
                <a:cs typeface="Trebuchet MS"/>
              </a:rPr>
              <a:t>istema</a:t>
            </a:r>
            <a:r>
              <a:rPr sz="1600" spc="10" dirty="0">
                <a:latin typeface="Trebuchet MS"/>
                <a:cs typeface="Trebuchet MS"/>
              </a:rPr>
              <a:t> </a:t>
            </a:r>
            <a:r>
              <a:rPr sz="1600" spc="50" dirty="0">
                <a:latin typeface="Trebuchet MS"/>
                <a:cs typeface="Trebuchet MS"/>
              </a:rPr>
              <a:t>de</a:t>
            </a:r>
            <a:r>
              <a:rPr sz="1600" spc="25" dirty="0">
                <a:latin typeface="Trebuchet MS"/>
                <a:cs typeface="Trebuchet MS"/>
              </a:rPr>
              <a:t> </a:t>
            </a:r>
            <a:r>
              <a:rPr sz="1600" spc="40" dirty="0" err="1">
                <a:latin typeface="Trebuchet MS"/>
                <a:cs typeface="Trebuchet MS"/>
              </a:rPr>
              <a:t>Información</a:t>
            </a:r>
            <a:r>
              <a:rPr sz="1600" spc="35" dirty="0">
                <a:latin typeface="Trebuchet MS"/>
                <a:cs typeface="Trebuchet MS"/>
              </a:rPr>
              <a:t> </a:t>
            </a:r>
            <a:r>
              <a:rPr sz="1600" spc="75" dirty="0">
                <a:latin typeface="Trebuchet MS"/>
                <a:cs typeface="Trebuchet MS"/>
              </a:rPr>
              <a:t>Web</a:t>
            </a:r>
            <a:r>
              <a:rPr sz="1600" spc="10" dirty="0">
                <a:latin typeface="Trebuchet MS"/>
                <a:cs typeface="Trebuchet MS"/>
              </a:rPr>
              <a:t> </a:t>
            </a:r>
            <a:r>
              <a:rPr sz="1600" spc="65" dirty="0" err="1">
                <a:latin typeface="Trebuchet MS"/>
                <a:cs typeface="Trebuchet MS"/>
              </a:rPr>
              <a:t>denominado</a:t>
            </a:r>
            <a:r>
              <a:rPr sz="1600" spc="35" dirty="0">
                <a:latin typeface="Trebuchet MS"/>
                <a:cs typeface="Trebuchet MS"/>
              </a:rPr>
              <a:t> </a:t>
            </a:r>
            <a:r>
              <a:rPr lang="es-MX" sz="1600" spc="55" dirty="0">
                <a:latin typeface="Trebuchet MS"/>
                <a:cs typeface="Trebuchet MS"/>
              </a:rPr>
              <a:t>CHEF TABLE</a:t>
            </a:r>
            <a:r>
              <a:rPr sz="1600" spc="15" dirty="0">
                <a:latin typeface="Trebuchet MS"/>
                <a:cs typeface="Trebuchet MS"/>
              </a:rPr>
              <a:t> </a:t>
            </a:r>
            <a:r>
              <a:rPr sz="1600" spc="55" dirty="0">
                <a:latin typeface="Trebuchet MS"/>
                <a:cs typeface="Trebuchet MS"/>
              </a:rPr>
              <a:t>que</a:t>
            </a:r>
            <a:r>
              <a:rPr lang="en-US" sz="1600" spc="55" dirty="0">
                <a:latin typeface="Trebuchet MS"/>
                <a:cs typeface="Trebuchet MS"/>
              </a:rPr>
              <a:t> </a:t>
            </a:r>
            <a:r>
              <a:rPr sz="1600" spc="55" dirty="0">
                <a:latin typeface="Trebuchet MS"/>
                <a:cs typeface="Trebuchet MS"/>
              </a:rPr>
              <a:t> </a:t>
            </a:r>
            <a:r>
              <a:rPr sz="1600" spc="20" dirty="0" err="1">
                <a:latin typeface="Trebuchet MS"/>
                <a:cs typeface="Trebuchet MS"/>
              </a:rPr>
              <a:t>sirva</a:t>
            </a:r>
            <a:r>
              <a:rPr sz="1600" spc="20" dirty="0">
                <a:latin typeface="Trebuchet MS"/>
                <a:cs typeface="Trebuchet MS"/>
              </a:rPr>
              <a:t> </a:t>
            </a:r>
            <a:r>
              <a:rPr sz="1600" spc="110" dirty="0" err="1">
                <a:latin typeface="Trebuchet MS"/>
                <a:cs typeface="Trebuchet MS"/>
              </a:rPr>
              <a:t>como</a:t>
            </a:r>
            <a:r>
              <a:rPr sz="1600" spc="110" dirty="0">
                <a:latin typeface="Trebuchet MS"/>
                <a:cs typeface="Trebuchet MS"/>
              </a:rPr>
              <a:t> </a:t>
            </a:r>
            <a:r>
              <a:rPr sz="1600" spc="25" dirty="0" err="1">
                <a:latin typeface="Trebuchet MS"/>
                <a:cs typeface="Trebuchet MS"/>
              </a:rPr>
              <a:t>herramienta</a:t>
            </a:r>
            <a:r>
              <a:rPr sz="1600" spc="25" dirty="0">
                <a:latin typeface="Trebuchet MS"/>
                <a:cs typeface="Trebuchet MS"/>
              </a:rPr>
              <a:t> </a:t>
            </a:r>
            <a:r>
              <a:rPr sz="1600" spc="40" dirty="0">
                <a:latin typeface="Trebuchet MS"/>
                <a:cs typeface="Trebuchet MS"/>
              </a:rPr>
              <a:t>software </a:t>
            </a:r>
            <a:r>
              <a:rPr sz="1600" spc="50" dirty="0">
                <a:latin typeface="Trebuchet MS"/>
                <a:cs typeface="Trebuchet MS"/>
              </a:rPr>
              <a:t>de </a:t>
            </a:r>
            <a:r>
              <a:rPr sz="1600" spc="55" dirty="0" err="1">
                <a:latin typeface="Trebuchet MS"/>
                <a:cs typeface="Trebuchet MS"/>
              </a:rPr>
              <a:t>apoyo</a:t>
            </a:r>
            <a:r>
              <a:rPr sz="1600" spc="55" dirty="0">
                <a:latin typeface="Trebuchet MS"/>
                <a:cs typeface="Trebuchet MS"/>
              </a:rPr>
              <a:t> </a:t>
            </a:r>
            <a:r>
              <a:rPr sz="1600" spc="-5" dirty="0">
                <a:latin typeface="Trebuchet MS"/>
                <a:cs typeface="Trebuchet MS"/>
              </a:rPr>
              <a:t>al </a:t>
            </a:r>
            <a:r>
              <a:rPr sz="1600" spc="40" dirty="0" err="1">
                <a:latin typeface="Trebuchet MS"/>
                <a:cs typeface="Trebuchet MS"/>
              </a:rPr>
              <a:t>seguimiento</a:t>
            </a:r>
            <a:r>
              <a:rPr sz="1600" spc="40" dirty="0">
                <a:latin typeface="Trebuchet MS"/>
                <a:cs typeface="Trebuchet MS"/>
              </a:rPr>
              <a:t> </a:t>
            </a:r>
            <a:r>
              <a:rPr sz="1600" spc="10" dirty="0">
                <a:latin typeface="Trebuchet MS"/>
                <a:cs typeface="Trebuchet MS"/>
              </a:rPr>
              <a:t>de</a:t>
            </a:r>
            <a:r>
              <a:rPr lang="es-MX" sz="1600" spc="10" dirty="0">
                <a:latin typeface="Trebuchet MS"/>
                <a:cs typeface="Trebuchet MS"/>
              </a:rPr>
              <a:t> </a:t>
            </a:r>
            <a:r>
              <a:rPr sz="1600" spc="10" dirty="0" err="1">
                <a:latin typeface="Trebuchet MS"/>
                <a:cs typeface="Trebuchet MS"/>
              </a:rPr>
              <a:t>los</a:t>
            </a:r>
            <a:r>
              <a:rPr lang="en-US" sz="1600" spc="10" dirty="0">
                <a:latin typeface="Trebuchet MS"/>
                <a:cs typeface="Trebuchet MS"/>
              </a:rPr>
              <a:t> </a:t>
            </a:r>
            <a:r>
              <a:rPr sz="1600" spc="55" dirty="0">
                <a:latin typeface="Trebuchet MS"/>
                <a:cs typeface="Trebuchet MS"/>
              </a:rPr>
              <a:t> </a:t>
            </a:r>
            <a:r>
              <a:rPr sz="1600" spc="25" dirty="0" err="1">
                <a:latin typeface="Trebuchet MS"/>
                <a:cs typeface="Trebuchet MS"/>
              </a:rPr>
              <a:t>Proceso</a:t>
            </a:r>
            <a:r>
              <a:rPr lang="es-MX" sz="1600" spc="25" dirty="0">
                <a:latin typeface="Trebuchet MS"/>
                <a:cs typeface="Trebuchet MS"/>
              </a:rPr>
              <a:t>s de inventarios, comandas, gestión de usuarios</a:t>
            </a:r>
            <a:r>
              <a:rPr sz="1600" spc="25" dirty="0">
                <a:latin typeface="Trebuchet MS"/>
                <a:cs typeface="Trebuchet MS"/>
              </a:rPr>
              <a:t> </a:t>
            </a:r>
            <a:r>
              <a:rPr sz="1600" spc="50" dirty="0">
                <a:latin typeface="Trebuchet MS"/>
                <a:cs typeface="Trebuchet MS"/>
              </a:rPr>
              <a:t>de </a:t>
            </a:r>
            <a:r>
              <a:rPr sz="1600" spc="-5" dirty="0">
                <a:latin typeface="Trebuchet MS"/>
                <a:cs typeface="Trebuchet MS"/>
              </a:rPr>
              <a:t>la </a:t>
            </a:r>
            <a:r>
              <a:rPr sz="1600" spc="85" dirty="0" err="1">
                <a:latin typeface="Trebuchet MS"/>
                <a:cs typeface="Trebuchet MS"/>
              </a:rPr>
              <a:t>Empresa</a:t>
            </a:r>
            <a:r>
              <a:rPr sz="1600" spc="85" dirty="0">
                <a:latin typeface="Trebuchet MS"/>
                <a:cs typeface="Trebuchet MS"/>
              </a:rPr>
              <a:t> </a:t>
            </a:r>
            <a:r>
              <a:rPr lang="es-MX" sz="1600" spc="55" dirty="0">
                <a:latin typeface="Trebuchet MS"/>
                <a:cs typeface="Trebuchet MS"/>
              </a:rPr>
              <a:t>RESTAURANTE BETEL</a:t>
            </a:r>
            <a:r>
              <a:rPr sz="1600" spc="30" dirty="0">
                <a:latin typeface="Trebuchet MS"/>
                <a:cs typeface="Trebuchet MS"/>
              </a:rPr>
              <a:t>.</a:t>
            </a:r>
            <a:endParaRPr lang="en-US" sz="1600" dirty="0">
              <a:latin typeface="Trebuchet MS"/>
              <a:cs typeface="Trebuchet MS"/>
            </a:endParaRPr>
          </a:p>
          <a:p>
            <a:pPr>
              <a:lnSpc>
                <a:spcPct val="100000"/>
              </a:lnSpc>
              <a:spcBef>
                <a:spcPts val="5"/>
              </a:spcBef>
              <a:buFont typeface="Arial"/>
              <a:buChar char="•"/>
            </a:pPr>
            <a:endParaRPr sz="1650">
              <a:latin typeface="Trebuchet MS"/>
              <a:cs typeface="Trebuchet MS"/>
            </a:endParaRPr>
          </a:p>
          <a:p>
            <a:pPr marL="298450" marR="123825" indent="-285750">
              <a:buFont typeface="Arial"/>
              <a:buChar char="•"/>
              <a:tabLst>
                <a:tab pos="297815" algn="l"/>
                <a:tab pos="298450" algn="l"/>
              </a:tabLst>
            </a:pPr>
            <a:r>
              <a:rPr sz="1600" spc="65" dirty="0">
                <a:latin typeface="Trebuchet MS"/>
                <a:cs typeface="Trebuchet MS"/>
              </a:rPr>
              <a:t>La </a:t>
            </a:r>
            <a:r>
              <a:rPr sz="1600" spc="30" dirty="0" err="1">
                <a:latin typeface="Trebuchet MS"/>
                <a:cs typeface="Trebuchet MS"/>
              </a:rPr>
              <a:t>importancia</a:t>
            </a:r>
            <a:r>
              <a:rPr sz="1600" spc="30" dirty="0">
                <a:latin typeface="Trebuchet MS"/>
                <a:cs typeface="Trebuchet MS"/>
              </a:rPr>
              <a:t> </a:t>
            </a:r>
            <a:r>
              <a:rPr sz="1600" spc="20" dirty="0">
                <a:latin typeface="Trebuchet MS"/>
                <a:cs typeface="Trebuchet MS"/>
              </a:rPr>
              <a:t>del </a:t>
            </a:r>
            <a:r>
              <a:rPr sz="1600" spc="40" dirty="0">
                <a:latin typeface="Trebuchet MS"/>
                <a:cs typeface="Trebuchet MS"/>
              </a:rPr>
              <a:t>Sistema: </a:t>
            </a:r>
            <a:r>
              <a:rPr sz="1600" spc="5" dirty="0" err="1">
                <a:latin typeface="Trebuchet MS"/>
                <a:cs typeface="Trebuchet MS"/>
              </a:rPr>
              <a:t>Permitirá</a:t>
            </a:r>
            <a:r>
              <a:rPr sz="1600" spc="5" dirty="0">
                <a:latin typeface="Trebuchet MS"/>
                <a:cs typeface="Trebuchet MS"/>
              </a:rPr>
              <a:t> </a:t>
            </a:r>
            <a:r>
              <a:rPr sz="1600" spc="-5" dirty="0">
                <a:latin typeface="Trebuchet MS"/>
                <a:cs typeface="Trebuchet MS"/>
              </a:rPr>
              <a:t>la </a:t>
            </a:r>
            <a:r>
              <a:rPr sz="1600" spc="35" dirty="0" err="1">
                <a:latin typeface="Trebuchet MS"/>
                <a:cs typeface="Trebuchet MS"/>
              </a:rPr>
              <a:t>gestión</a:t>
            </a:r>
            <a:r>
              <a:rPr sz="1600" spc="35" dirty="0">
                <a:latin typeface="Trebuchet MS"/>
                <a:cs typeface="Trebuchet MS"/>
              </a:rPr>
              <a:t> </a:t>
            </a:r>
            <a:r>
              <a:rPr sz="1600" spc="50" dirty="0">
                <a:latin typeface="Trebuchet MS"/>
                <a:cs typeface="Trebuchet MS"/>
              </a:rPr>
              <a:t>de </a:t>
            </a:r>
            <a:r>
              <a:rPr lang="es-MX" sz="1600" spc="65" dirty="0">
                <a:latin typeface="Trebuchet MS"/>
                <a:cs typeface="Trebuchet MS"/>
              </a:rPr>
              <a:t>administrador, jefe de cocina, mesero</a:t>
            </a:r>
            <a:r>
              <a:rPr sz="1600" spc="-5" dirty="0">
                <a:latin typeface="Trebuchet MS"/>
                <a:cs typeface="Trebuchet MS"/>
              </a:rPr>
              <a:t> </a:t>
            </a:r>
            <a:r>
              <a:rPr sz="1600" spc="110" dirty="0" err="1">
                <a:latin typeface="Trebuchet MS"/>
                <a:cs typeface="Trebuchet MS"/>
              </a:rPr>
              <a:t>como</a:t>
            </a:r>
            <a:r>
              <a:rPr sz="1600" spc="110" dirty="0">
                <a:latin typeface="Trebuchet MS"/>
                <a:cs typeface="Trebuchet MS"/>
              </a:rPr>
              <a:t> </a:t>
            </a:r>
            <a:r>
              <a:rPr sz="1600" spc="55" dirty="0" err="1">
                <a:latin typeface="Trebuchet MS"/>
                <a:cs typeface="Trebuchet MS"/>
              </a:rPr>
              <a:t>usuarios</a:t>
            </a:r>
            <a:r>
              <a:rPr sz="1600" spc="55" dirty="0">
                <a:latin typeface="Trebuchet MS"/>
                <a:cs typeface="Trebuchet MS"/>
              </a:rPr>
              <a:t> </a:t>
            </a:r>
            <a:r>
              <a:rPr sz="1600" spc="50" dirty="0">
                <a:latin typeface="Trebuchet MS"/>
                <a:cs typeface="Trebuchet MS"/>
              </a:rPr>
              <a:t>de </a:t>
            </a:r>
            <a:r>
              <a:rPr sz="1600" spc="-5" dirty="0">
                <a:latin typeface="Trebuchet MS"/>
                <a:cs typeface="Trebuchet MS"/>
              </a:rPr>
              <a:t>la </a:t>
            </a:r>
            <a:r>
              <a:rPr sz="1600" spc="85" dirty="0" err="1">
                <a:latin typeface="Trebuchet MS"/>
                <a:cs typeface="Trebuchet MS"/>
              </a:rPr>
              <a:t>Empresa</a:t>
            </a:r>
            <a:r>
              <a:rPr sz="1600" spc="-254" dirty="0">
                <a:latin typeface="Trebuchet MS"/>
                <a:cs typeface="Trebuchet MS"/>
              </a:rPr>
              <a:t> </a:t>
            </a:r>
            <a:r>
              <a:rPr lang="es-MX" sz="1600" spc="55" dirty="0">
                <a:latin typeface="Trebuchet MS"/>
                <a:cs typeface="Trebuchet MS"/>
              </a:rPr>
              <a:t>BETEL</a:t>
            </a:r>
            <a:r>
              <a:rPr sz="1600" spc="10" dirty="0">
                <a:latin typeface="Trebuchet MS"/>
                <a:cs typeface="Trebuchet MS"/>
              </a:rPr>
              <a:t>. </a:t>
            </a:r>
            <a:r>
              <a:rPr sz="1600" spc="100" dirty="0">
                <a:latin typeface="Trebuchet MS"/>
                <a:cs typeface="Trebuchet MS"/>
              </a:rPr>
              <a:t>En </a:t>
            </a:r>
            <a:r>
              <a:rPr sz="1600" spc="25" dirty="0" err="1">
                <a:latin typeface="Trebuchet MS"/>
                <a:cs typeface="Trebuchet MS"/>
              </a:rPr>
              <a:t>Proceso</a:t>
            </a:r>
            <a:r>
              <a:rPr lang="es-MX" sz="1600" spc="25" dirty="0">
                <a:latin typeface="Trebuchet MS"/>
                <a:cs typeface="Trebuchet MS"/>
              </a:rPr>
              <a:t> INVENTARIOS  </a:t>
            </a:r>
            <a:r>
              <a:rPr sz="1600" spc="65" dirty="0" err="1">
                <a:latin typeface="Trebuchet MS"/>
                <a:cs typeface="Trebuchet MS"/>
              </a:rPr>
              <a:t>los</a:t>
            </a:r>
            <a:r>
              <a:rPr sz="1600" spc="65" dirty="0">
                <a:latin typeface="Trebuchet MS"/>
                <a:cs typeface="Trebuchet MS"/>
              </a:rPr>
              <a:t> </a:t>
            </a:r>
            <a:r>
              <a:rPr sz="1600" spc="-5" dirty="0" err="1">
                <a:latin typeface="Trebuchet MS"/>
                <a:cs typeface="Trebuchet MS"/>
              </a:rPr>
              <a:t>Perfiles</a:t>
            </a:r>
            <a:r>
              <a:rPr sz="1600" spc="-5" dirty="0">
                <a:latin typeface="Trebuchet MS"/>
                <a:cs typeface="Trebuchet MS"/>
              </a:rPr>
              <a:t> </a:t>
            </a:r>
            <a:r>
              <a:rPr sz="1600" spc="25" dirty="0" err="1">
                <a:latin typeface="Trebuchet MS"/>
                <a:cs typeface="Trebuchet MS"/>
              </a:rPr>
              <a:t>Usuario</a:t>
            </a:r>
            <a:r>
              <a:rPr lang="es-MX" sz="1600" spc="25" dirty="0">
                <a:latin typeface="Trebuchet MS"/>
                <a:cs typeface="Trebuchet MS"/>
              </a:rPr>
              <a:t> administrador y jefe de cocina </a:t>
            </a:r>
            <a:r>
              <a:rPr sz="1600" spc="25" dirty="0">
                <a:latin typeface="Trebuchet MS"/>
                <a:cs typeface="Trebuchet MS"/>
              </a:rPr>
              <a:t> </a:t>
            </a:r>
            <a:r>
              <a:rPr sz="1600" spc="55" dirty="0" err="1">
                <a:latin typeface="Trebuchet MS"/>
                <a:cs typeface="Trebuchet MS"/>
              </a:rPr>
              <a:t>podrán</a:t>
            </a:r>
            <a:r>
              <a:rPr sz="1600" spc="55" dirty="0">
                <a:latin typeface="Trebuchet MS"/>
                <a:cs typeface="Trebuchet MS"/>
              </a:rPr>
              <a:t> </a:t>
            </a:r>
            <a:r>
              <a:rPr lang="es-MX" sz="1600" spc="55" dirty="0">
                <a:latin typeface="Trebuchet MS"/>
                <a:cs typeface="Trebuchet MS"/>
              </a:rPr>
              <a:t>verificar el estado de los productos faltantes</a:t>
            </a:r>
            <a:r>
              <a:rPr sz="1600" spc="35" dirty="0">
                <a:latin typeface="Trebuchet MS"/>
                <a:cs typeface="Trebuchet MS"/>
              </a:rPr>
              <a:t> </a:t>
            </a:r>
            <a:r>
              <a:rPr sz="1600" spc="20" dirty="0">
                <a:latin typeface="Trebuchet MS"/>
                <a:cs typeface="Trebuchet MS"/>
              </a:rPr>
              <a:t>del</a:t>
            </a:r>
            <a:r>
              <a:rPr lang="es-MX" sz="1600" spc="20" dirty="0">
                <a:latin typeface="Trebuchet MS"/>
                <a:cs typeface="Trebuchet MS"/>
              </a:rPr>
              <a:t> establecimiento y </a:t>
            </a:r>
            <a:r>
              <a:rPr lang="es-MX" sz="1600" spc="20" dirty="0" err="1">
                <a:latin typeface="Trebuchet MS"/>
                <a:cs typeface="Trebuchet MS"/>
              </a:rPr>
              <a:t>asi</a:t>
            </a:r>
            <a:r>
              <a:rPr lang="es-MX" sz="1600" spc="20" dirty="0">
                <a:latin typeface="Trebuchet MS"/>
                <a:cs typeface="Trebuchet MS"/>
              </a:rPr>
              <a:t> el </a:t>
            </a:r>
            <a:r>
              <a:rPr sz="1600" spc="20" dirty="0">
                <a:latin typeface="Trebuchet MS"/>
                <a:cs typeface="Trebuchet MS"/>
              </a:rPr>
              <a:t> </a:t>
            </a:r>
            <a:r>
              <a:rPr sz="1600" spc="70" dirty="0">
                <a:latin typeface="Trebuchet MS"/>
                <a:cs typeface="Trebuchet MS"/>
              </a:rPr>
              <a:t>Sistema</a:t>
            </a:r>
            <a:r>
              <a:rPr lang="es-MX" sz="1600" spc="70" dirty="0">
                <a:latin typeface="Trebuchet MS"/>
                <a:cs typeface="Trebuchet MS"/>
              </a:rPr>
              <a:t>  proporcionara un mejor control</a:t>
            </a:r>
            <a:r>
              <a:rPr sz="1600" spc="10" dirty="0">
                <a:latin typeface="Trebuchet MS"/>
                <a:cs typeface="Trebuchet MS"/>
              </a:rPr>
              <a:t>. </a:t>
            </a:r>
            <a:r>
              <a:rPr sz="1600" spc="100" dirty="0">
                <a:latin typeface="Trebuchet MS"/>
                <a:cs typeface="Trebuchet MS"/>
              </a:rPr>
              <a:t>En </a:t>
            </a:r>
            <a:r>
              <a:rPr lang="es-MX" sz="1600" spc="50" dirty="0">
                <a:latin typeface="Trebuchet MS"/>
                <a:cs typeface="Trebuchet MS"/>
              </a:rPr>
              <a:t>comandas </a:t>
            </a:r>
            <a:r>
              <a:rPr sz="1600" spc="65" dirty="0" err="1">
                <a:latin typeface="Trebuchet MS"/>
                <a:cs typeface="Trebuchet MS"/>
              </a:rPr>
              <a:t>los</a:t>
            </a:r>
            <a:r>
              <a:rPr sz="1600" spc="65" dirty="0">
                <a:latin typeface="Trebuchet MS"/>
                <a:cs typeface="Trebuchet MS"/>
              </a:rPr>
              <a:t> </a:t>
            </a:r>
            <a:r>
              <a:rPr sz="1600" dirty="0" err="1">
                <a:latin typeface="Trebuchet MS"/>
                <a:cs typeface="Trebuchet MS"/>
              </a:rPr>
              <a:t>Perfiles</a:t>
            </a:r>
            <a:r>
              <a:rPr sz="1600" dirty="0">
                <a:latin typeface="Trebuchet MS"/>
                <a:cs typeface="Trebuchet MS"/>
              </a:rPr>
              <a:t> </a:t>
            </a:r>
            <a:r>
              <a:rPr sz="1600" spc="25" dirty="0" err="1">
                <a:latin typeface="Trebuchet MS"/>
                <a:cs typeface="Trebuchet MS"/>
              </a:rPr>
              <a:t>Usuario</a:t>
            </a:r>
            <a:r>
              <a:rPr lang="es-MX" sz="1600" spc="25" dirty="0">
                <a:latin typeface="Trebuchet MS"/>
                <a:cs typeface="Trebuchet MS"/>
              </a:rPr>
              <a:t> jefe de cocina y mesero</a:t>
            </a:r>
            <a:r>
              <a:rPr sz="1600" spc="25" dirty="0">
                <a:latin typeface="Trebuchet MS"/>
                <a:cs typeface="Trebuchet MS"/>
              </a:rPr>
              <a:t> </a:t>
            </a:r>
            <a:r>
              <a:rPr sz="1600" spc="55" dirty="0" err="1">
                <a:latin typeface="Trebuchet MS"/>
                <a:cs typeface="Trebuchet MS"/>
              </a:rPr>
              <a:t>podrán</a:t>
            </a:r>
            <a:r>
              <a:rPr lang="es-MX" sz="1600" spc="55" dirty="0">
                <a:latin typeface="Trebuchet MS"/>
                <a:cs typeface="Trebuchet MS"/>
              </a:rPr>
              <a:t> verificar el menú solicitado del comensal sin retrasos para que </a:t>
            </a:r>
            <a:r>
              <a:rPr lang="es-MX" sz="1600" spc="55" dirty="0" err="1">
                <a:latin typeface="Trebuchet MS"/>
                <a:cs typeface="Trebuchet MS"/>
              </a:rPr>
              <a:t>asi</a:t>
            </a:r>
            <a:r>
              <a:rPr lang="es-MX" sz="1600" spc="55" dirty="0">
                <a:latin typeface="Trebuchet MS"/>
                <a:cs typeface="Trebuchet MS"/>
              </a:rPr>
              <a:t> e</a:t>
            </a:r>
            <a:r>
              <a:rPr lang="es-CO" sz="1600" spc="20" dirty="0">
                <a:latin typeface="Trebuchet MS"/>
                <a:cs typeface="Trebuchet MS"/>
              </a:rPr>
              <a:t>l </a:t>
            </a:r>
            <a:r>
              <a:rPr sz="1600" spc="20" dirty="0">
                <a:latin typeface="Trebuchet MS"/>
                <a:cs typeface="Trebuchet MS"/>
              </a:rPr>
              <a:t> </a:t>
            </a:r>
            <a:r>
              <a:rPr sz="1600" spc="70" dirty="0">
                <a:latin typeface="Trebuchet MS"/>
                <a:cs typeface="Trebuchet MS"/>
              </a:rPr>
              <a:t>Sistema </a:t>
            </a:r>
            <a:r>
              <a:rPr lang="es-MX" sz="1600" spc="70" dirty="0">
                <a:latin typeface="Trebuchet MS"/>
                <a:cs typeface="Trebuchet MS"/>
              </a:rPr>
              <a:t>otorgue agilidad en el proceso</a:t>
            </a:r>
            <a:r>
              <a:rPr sz="1600" spc="10" dirty="0">
                <a:latin typeface="Trebuchet MS"/>
                <a:cs typeface="Trebuchet MS"/>
              </a:rPr>
              <a:t>.</a:t>
            </a:r>
            <a:r>
              <a:rPr lang="es-MX" sz="1600" spc="10" dirty="0">
                <a:latin typeface="Trebuchet MS"/>
                <a:cs typeface="Trebuchet MS"/>
              </a:rPr>
              <a:t>  </a:t>
            </a:r>
            <a:r>
              <a:rPr sz="1600" spc="10" dirty="0" err="1">
                <a:latin typeface="Trebuchet MS"/>
                <a:cs typeface="Trebuchet MS"/>
              </a:rPr>
              <a:t>Finalmente</a:t>
            </a:r>
            <a:r>
              <a:rPr sz="1600" spc="10" dirty="0">
                <a:latin typeface="Trebuchet MS"/>
                <a:cs typeface="Trebuchet MS"/>
              </a:rPr>
              <a:t>, </a:t>
            </a:r>
            <a:r>
              <a:rPr sz="1600" spc="-15" dirty="0" err="1">
                <a:latin typeface="Trebuchet MS"/>
                <a:cs typeface="Trebuchet MS"/>
              </a:rPr>
              <a:t>facilitará</a:t>
            </a:r>
            <a:r>
              <a:rPr sz="1600" spc="-15" dirty="0">
                <a:latin typeface="Trebuchet MS"/>
                <a:cs typeface="Trebuchet MS"/>
              </a:rPr>
              <a:t> </a:t>
            </a:r>
            <a:r>
              <a:rPr sz="1600" spc="-5" dirty="0">
                <a:latin typeface="Trebuchet MS"/>
                <a:cs typeface="Trebuchet MS"/>
              </a:rPr>
              <a:t>la </a:t>
            </a:r>
            <a:r>
              <a:rPr sz="1600" spc="35" dirty="0" err="1">
                <a:latin typeface="Trebuchet MS"/>
                <a:cs typeface="Trebuchet MS"/>
              </a:rPr>
              <a:t>gestión</a:t>
            </a:r>
            <a:r>
              <a:rPr sz="1600" spc="35" dirty="0">
                <a:latin typeface="Trebuchet MS"/>
                <a:cs typeface="Trebuchet MS"/>
              </a:rPr>
              <a:t> </a:t>
            </a:r>
            <a:r>
              <a:rPr sz="1600" spc="50" dirty="0">
                <a:latin typeface="Trebuchet MS"/>
                <a:cs typeface="Trebuchet MS"/>
              </a:rPr>
              <a:t>de</a:t>
            </a:r>
            <a:r>
              <a:rPr sz="1600" spc="-55" dirty="0">
                <a:latin typeface="Trebuchet MS"/>
                <a:cs typeface="Trebuchet MS"/>
              </a:rPr>
              <a:t> </a:t>
            </a:r>
            <a:r>
              <a:rPr sz="1600" spc="35" dirty="0" err="1">
                <a:latin typeface="Trebuchet MS"/>
                <a:cs typeface="Trebuchet MS"/>
              </a:rPr>
              <a:t>reportes</a:t>
            </a:r>
            <a:r>
              <a:rPr lang="en-US" sz="1600" spc="35" dirty="0">
                <a:latin typeface="Trebuchet MS"/>
                <a:cs typeface="Trebuchet MS"/>
              </a:rPr>
              <a:t> </a:t>
            </a:r>
            <a:r>
              <a:rPr sz="1600" spc="35" dirty="0">
                <a:latin typeface="Trebuchet MS"/>
                <a:cs typeface="Trebuchet MS"/>
              </a:rPr>
              <a:t> </a:t>
            </a:r>
            <a:r>
              <a:rPr sz="1600" spc="30" dirty="0" err="1">
                <a:latin typeface="Trebuchet MS"/>
                <a:cs typeface="Trebuchet MS"/>
              </a:rPr>
              <a:t>gráficos</a:t>
            </a:r>
            <a:r>
              <a:rPr sz="1600" spc="30" dirty="0">
                <a:latin typeface="Trebuchet MS"/>
                <a:cs typeface="Trebuchet MS"/>
              </a:rPr>
              <a:t> </a:t>
            </a:r>
            <a:r>
              <a:rPr sz="1600" spc="15" dirty="0">
                <a:latin typeface="Trebuchet MS"/>
                <a:cs typeface="Trebuchet MS"/>
              </a:rPr>
              <a:t>e </a:t>
            </a:r>
            <a:r>
              <a:rPr sz="1600" spc="40" dirty="0" err="1">
                <a:latin typeface="Trebuchet MS"/>
                <a:cs typeface="Trebuchet MS"/>
              </a:rPr>
              <a:t>impresos</a:t>
            </a:r>
            <a:r>
              <a:rPr sz="1600" spc="40" dirty="0">
                <a:latin typeface="Trebuchet MS"/>
                <a:cs typeface="Trebuchet MS"/>
              </a:rPr>
              <a:t>, </a:t>
            </a:r>
            <a:r>
              <a:rPr sz="1600" spc="50" dirty="0" err="1">
                <a:latin typeface="Trebuchet MS"/>
                <a:cs typeface="Trebuchet MS"/>
              </a:rPr>
              <a:t>necesarios</a:t>
            </a:r>
            <a:r>
              <a:rPr sz="1600" spc="50" dirty="0">
                <a:latin typeface="Trebuchet MS"/>
                <a:cs typeface="Trebuchet MS"/>
              </a:rPr>
              <a:t> </a:t>
            </a:r>
            <a:r>
              <a:rPr sz="1600" spc="30" dirty="0">
                <a:latin typeface="Trebuchet MS"/>
                <a:cs typeface="Trebuchet MS"/>
              </a:rPr>
              <a:t>para </a:t>
            </a:r>
            <a:r>
              <a:rPr sz="1600" spc="-5" dirty="0">
                <a:latin typeface="Trebuchet MS"/>
                <a:cs typeface="Trebuchet MS"/>
              </a:rPr>
              <a:t>la </a:t>
            </a:r>
            <a:r>
              <a:rPr sz="1600" spc="70" dirty="0" err="1">
                <a:latin typeface="Trebuchet MS"/>
                <a:cs typeface="Trebuchet MS"/>
              </a:rPr>
              <a:t>toma</a:t>
            </a:r>
            <a:r>
              <a:rPr sz="1600" spc="70" dirty="0">
                <a:latin typeface="Trebuchet MS"/>
                <a:cs typeface="Trebuchet MS"/>
              </a:rPr>
              <a:t> </a:t>
            </a:r>
            <a:r>
              <a:rPr sz="1600" spc="50" dirty="0">
                <a:latin typeface="Trebuchet MS"/>
                <a:cs typeface="Trebuchet MS"/>
              </a:rPr>
              <a:t>de </a:t>
            </a:r>
            <a:r>
              <a:rPr sz="1600" spc="45" dirty="0" err="1">
                <a:latin typeface="Trebuchet MS"/>
                <a:cs typeface="Trebuchet MS"/>
              </a:rPr>
              <a:t>decisiones</a:t>
            </a:r>
            <a:r>
              <a:rPr sz="1600" spc="45" dirty="0">
                <a:latin typeface="Trebuchet MS"/>
                <a:cs typeface="Trebuchet MS"/>
              </a:rPr>
              <a:t> </a:t>
            </a:r>
            <a:r>
              <a:rPr sz="1600" spc="20" dirty="0">
                <a:latin typeface="Trebuchet MS"/>
                <a:cs typeface="Trebuchet MS"/>
              </a:rPr>
              <a:t>del </a:t>
            </a:r>
            <a:r>
              <a:rPr sz="1600" spc="50" dirty="0">
                <a:latin typeface="Trebuchet MS"/>
                <a:cs typeface="Trebuchet MS"/>
              </a:rPr>
              <a:t>personal </a:t>
            </a:r>
            <a:r>
              <a:rPr sz="1600" spc="20" dirty="0" err="1">
                <a:latin typeface="Trebuchet MS"/>
                <a:cs typeface="Trebuchet MS"/>
              </a:rPr>
              <a:t>administrativo</a:t>
            </a:r>
            <a:r>
              <a:rPr sz="1600" spc="20" dirty="0">
                <a:latin typeface="Trebuchet MS"/>
                <a:cs typeface="Trebuchet MS"/>
              </a:rPr>
              <a:t> </a:t>
            </a:r>
            <a:r>
              <a:rPr sz="1600" spc="50" dirty="0">
                <a:latin typeface="Trebuchet MS"/>
                <a:cs typeface="Trebuchet MS"/>
              </a:rPr>
              <a:t>de </a:t>
            </a:r>
            <a:r>
              <a:rPr sz="1600" spc="-5" dirty="0">
                <a:latin typeface="Trebuchet MS"/>
                <a:cs typeface="Trebuchet MS"/>
              </a:rPr>
              <a:t>la </a:t>
            </a:r>
            <a:r>
              <a:rPr sz="1600" spc="85" dirty="0" err="1">
                <a:latin typeface="Trebuchet MS"/>
                <a:cs typeface="Trebuchet MS"/>
              </a:rPr>
              <a:t>Empresa</a:t>
            </a:r>
            <a:r>
              <a:rPr sz="1600" spc="85" dirty="0">
                <a:latin typeface="Trebuchet MS"/>
                <a:cs typeface="Trebuchet MS"/>
              </a:rPr>
              <a:t> </a:t>
            </a:r>
            <a:r>
              <a:rPr lang="es-MX" sz="1600" spc="85" dirty="0">
                <a:latin typeface="Trebuchet MS"/>
                <a:cs typeface="Trebuchet MS"/>
              </a:rPr>
              <a:t>RESTAURANTE BETEL</a:t>
            </a:r>
            <a:r>
              <a:rPr sz="1600" spc="30" dirty="0">
                <a:latin typeface="Trebuchet MS"/>
                <a:cs typeface="Trebuchet MS"/>
              </a:rPr>
              <a:t>.</a:t>
            </a:r>
            <a:endParaRPr sz="1600" dirty="0">
              <a:latin typeface="Trebuchet MS"/>
              <a:cs typeface="Trebuchet MS"/>
            </a:endParaRPr>
          </a:p>
          <a:p>
            <a:pPr>
              <a:lnSpc>
                <a:spcPct val="100000"/>
              </a:lnSpc>
              <a:spcBef>
                <a:spcPts val="5"/>
              </a:spcBef>
              <a:buFont typeface="Arial"/>
              <a:buChar char="•"/>
            </a:pPr>
            <a:endParaRPr sz="1650">
              <a:latin typeface="Trebuchet MS"/>
              <a:cs typeface="Trebuchet MS"/>
            </a:endParaRPr>
          </a:p>
          <a:p>
            <a:pPr marL="298450" marR="5080" indent="-285750">
              <a:lnSpc>
                <a:spcPct val="100000"/>
              </a:lnSpc>
              <a:buFont typeface="Arial"/>
              <a:buChar char="•"/>
              <a:tabLst>
                <a:tab pos="297815" algn="l"/>
                <a:tab pos="298450" algn="l"/>
              </a:tabLst>
            </a:pPr>
            <a:r>
              <a:rPr sz="1600" spc="45" dirty="0">
                <a:latin typeface="Trebuchet MS"/>
                <a:cs typeface="Trebuchet MS"/>
              </a:rPr>
              <a:t>El </a:t>
            </a:r>
            <a:r>
              <a:rPr sz="1600" spc="25" dirty="0" err="1">
                <a:latin typeface="Trebuchet MS"/>
                <a:cs typeface="Trebuchet MS"/>
              </a:rPr>
              <a:t>aporte</a:t>
            </a:r>
            <a:r>
              <a:rPr sz="1600" spc="25" dirty="0">
                <a:latin typeface="Trebuchet MS"/>
                <a:cs typeface="Trebuchet MS"/>
              </a:rPr>
              <a:t> </a:t>
            </a:r>
            <a:r>
              <a:rPr sz="1600" spc="-5" dirty="0">
                <a:latin typeface="Trebuchet MS"/>
                <a:cs typeface="Trebuchet MS"/>
              </a:rPr>
              <a:t>al </a:t>
            </a:r>
            <a:r>
              <a:rPr sz="1600" spc="20" dirty="0">
                <a:latin typeface="Trebuchet MS"/>
                <a:cs typeface="Trebuchet MS"/>
              </a:rPr>
              <a:t>Sector: </a:t>
            </a:r>
            <a:r>
              <a:rPr sz="1600" spc="45" dirty="0">
                <a:latin typeface="Trebuchet MS"/>
                <a:cs typeface="Trebuchet MS"/>
              </a:rPr>
              <a:t>El </a:t>
            </a:r>
            <a:r>
              <a:rPr sz="1600" spc="70" dirty="0">
                <a:latin typeface="Trebuchet MS"/>
                <a:cs typeface="Trebuchet MS"/>
              </a:rPr>
              <a:t>Sistema</a:t>
            </a:r>
            <a:r>
              <a:rPr lang="es-MX" sz="1600" spc="70" dirty="0">
                <a:latin typeface="Trebuchet MS"/>
                <a:cs typeface="Trebuchet MS"/>
              </a:rPr>
              <a:t> CHEF TABLE</a:t>
            </a:r>
            <a:r>
              <a:rPr sz="1600" spc="60" dirty="0">
                <a:latin typeface="Trebuchet MS"/>
                <a:cs typeface="Trebuchet MS"/>
              </a:rPr>
              <a:t> </a:t>
            </a:r>
            <a:r>
              <a:rPr sz="1600" spc="10" dirty="0" err="1">
                <a:latin typeface="Trebuchet MS"/>
                <a:cs typeface="Trebuchet MS"/>
              </a:rPr>
              <a:t>servirá</a:t>
            </a:r>
            <a:r>
              <a:rPr sz="1600" spc="10" dirty="0">
                <a:latin typeface="Trebuchet MS"/>
                <a:cs typeface="Trebuchet MS"/>
              </a:rPr>
              <a:t> </a:t>
            </a:r>
            <a:r>
              <a:rPr sz="1600" spc="110" dirty="0" err="1">
                <a:latin typeface="Trebuchet MS"/>
                <a:cs typeface="Trebuchet MS"/>
              </a:rPr>
              <a:t>como</a:t>
            </a:r>
            <a:r>
              <a:rPr sz="1600" spc="110" dirty="0">
                <a:latin typeface="Trebuchet MS"/>
                <a:cs typeface="Trebuchet MS"/>
              </a:rPr>
              <a:t> </a:t>
            </a:r>
            <a:r>
              <a:rPr sz="1600" spc="25" dirty="0" err="1">
                <a:latin typeface="Trebuchet MS"/>
                <a:cs typeface="Trebuchet MS"/>
              </a:rPr>
              <a:t>aporte</a:t>
            </a:r>
            <a:r>
              <a:rPr sz="1600" spc="25" dirty="0">
                <a:latin typeface="Trebuchet MS"/>
                <a:cs typeface="Trebuchet MS"/>
              </a:rPr>
              <a:t> </a:t>
            </a:r>
            <a:r>
              <a:rPr sz="1600" spc="-5" dirty="0">
                <a:latin typeface="Trebuchet MS"/>
                <a:cs typeface="Trebuchet MS"/>
              </a:rPr>
              <a:t>al </a:t>
            </a:r>
            <a:r>
              <a:rPr sz="1600" spc="45" dirty="0">
                <a:latin typeface="Trebuchet MS"/>
                <a:cs typeface="Trebuchet MS"/>
              </a:rPr>
              <a:t>sector </a:t>
            </a:r>
            <a:r>
              <a:rPr lang="es-MX" sz="1600" spc="45" dirty="0">
                <a:latin typeface="Trebuchet MS"/>
                <a:cs typeface="Trebuchet MS"/>
              </a:rPr>
              <a:t>DE RESTAURANTES</a:t>
            </a:r>
            <a:r>
              <a:rPr sz="1600" spc="-10" dirty="0">
                <a:latin typeface="Trebuchet MS"/>
                <a:cs typeface="Trebuchet MS"/>
              </a:rPr>
              <a:t>, </a:t>
            </a:r>
            <a:r>
              <a:rPr sz="1600" spc="110" dirty="0" err="1">
                <a:latin typeface="Trebuchet MS"/>
                <a:cs typeface="Trebuchet MS"/>
              </a:rPr>
              <a:t>como</a:t>
            </a:r>
            <a:r>
              <a:rPr sz="1600" spc="110" dirty="0">
                <a:latin typeface="Trebuchet MS"/>
                <a:cs typeface="Trebuchet MS"/>
              </a:rPr>
              <a:t> </a:t>
            </a:r>
            <a:r>
              <a:rPr lang="es-MX" sz="1600" spc="110" dirty="0">
                <a:latin typeface="Trebuchet MS"/>
                <a:cs typeface="Trebuchet MS"/>
              </a:rPr>
              <a:t>solución a la problemática en la gestión de los procesos dentro del establecimiento</a:t>
            </a:r>
            <a:r>
              <a:rPr sz="1600" dirty="0">
                <a:latin typeface="Trebuchet MS"/>
                <a:cs typeface="Trebuchet MS"/>
              </a:rPr>
              <a:t>.</a:t>
            </a:r>
          </a:p>
        </p:txBody>
      </p:sp>
      <p:pic>
        <p:nvPicPr>
          <p:cNvPr id="9" name="Imagen 8" descr="Logotipo&#10;&#10;Descripción generada automáticamente">
            <a:extLst>
              <a:ext uri="{FF2B5EF4-FFF2-40B4-BE49-F238E27FC236}">
                <a16:creationId xmlns:a16="http://schemas.microsoft.com/office/drawing/2014/main" id="{CE20D91F-7BBD-524B-D35F-2BC5B1522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457201"/>
            <a:ext cx="1223135" cy="577320"/>
          </a:xfrm>
          <a:prstGeom prst="rect">
            <a:avLst/>
          </a:prstGeom>
        </p:spPr>
      </p:pic>
      <p:pic>
        <p:nvPicPr>
          <p:cNvPr id="10" name="Imagen 9" descr="Un letrero de color negro&#10;&#10;Descripción generada automáticamente con confianza baja">
            <a:extLst>
              <a:ext uri="{FF2B5EF4-FFF2-40B4-BE49-F238E27FC236}">
                <a16:creationId xmlns:a16="http://schemas.microsoft.com/office/drawing/2014/main" id="{793FD895-D701-936A-24EC-D714F7408E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935" y="386897"/>
            <a:ext cx="827533" cy="8275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14594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3" y="379628"/>
            <a:ext cx="2574493" cy="689291"/>
          </a:xfrm>
          <a:prstGeom prst="rect">
            <a:avLst/>
          </a:prstGeom>
        </p:spPr>
        <p:txBody>
          <a:bodyPr vert="horz" wrap="square" lIns="0" tIns="12065" rIns="0" bIns="0" rtlCol="0" anchor="t">
            <a:spAutoFit/>
          </a:bodyPr>
          <a:lstStyle/>
          <a:p>
            <a:pPr marL="12700">
              <a:lnSpc>
                <a:spcPct val="100000"/>
              </a:lnSpc>
              <a:spcBef>
                <a:spcPts val="95"/>
              </a:spcBef>
            </a:pPr>
            <a:r>
              <a:rPr lang="en-US" sz="4400" spc="235" dirty="0"/>
              <a:t>ALCANCE</a:t>
            </a:r>
            <a:endParaRPr sz="4400" dirty="0"/>
          </a:p>
        </p:txBody>
      </p:sp>
      <p:sp>
        <p:nvSpPr>
          <p:cNvPr id="8" name="object 8"/>
          <p:cNvSpPr txBox="1"/>
          <p:nvPr/>
        </p:nvSpPr>
        <p:spPr>
          <a:xfrm>
            <a:off x="379217" y="1721712"/>
            <a:ext cx="11095355" cy="4803879"/>
          </a:xfrm>
          <a:prstGeom prst="rect">
            <a:avLst/>
          </a:prstGeom>
        </p:spPr>
        <p:txBody>
          <a:bodyPr vert="horz" wrap="square" lIns="0" tIns="12700" rIns="0" bIns="0" rtlCol="0" anchor="ctr">
            <a:spAutoFit/>
          </a:bodyPr>
          <a:lstStyle/>
          <a:p>
            <a:pPr marL="469900" lvl="1">
              <a:spcBef>
                <a:spcPts val="100"/>
              </a:spcBef>
            </a:pPr>
            <a:endParaRPr lang="es-ES" sz="1600" spc="15">
              <a:latin typeface="Trebuchet MS"/>
              <a:cs typeface="Arial"/>
            </a:endParaRPr>
          </a:p>
          <a:p>
            <a:pPr algn="just">
              <a:spcBef>
                <a:spcPts val="5"/>
              </a:spcBef>
              <a:tabLst>
                <a:tab pos="297815" algn="l"/>
                <a:tab pos="298450" algn="l"/>
              </a:tabLst>
            </a:pPr>
            <a:r>
              <a:rPr lang="es-ES" sz="1600" spc="60" dirty="0">
                <a:latin typeface="Trebuchet MS"/>
                <a:cs typeface="Trebuchet MS"/>
              </a:rPr>
              <a:t>El proyecto chef table busca darle mejor administración al restaurante Betel implementando sus funciones tales como una base de datos para administrar los inventarios, darle aviso al administrador del local cuando escasee uno o varios  productos, organizar el menú  y dar reportes de las ganancias y estadísticas del restaurante, los </a:t>
            </a:r>
            <a:r>
              <a:rPr lang="es-ES" sz="1600" b="1" spc="60" dirty="0">
                <a:latin typeface="Trebuchet MS"/>
                <a:cs typeface="Trebuchet MS"/>
              </a:rPr>
              <a:t>requisitos funcionales</a:t>
            </a:r>
            <a:r>
              <a:rPr lang="es-ES" sz="1600" spc="60" dirty="0">
                <a:latin typeface="Trebuchet MS"/>
                <a:cs typeface="Trebuchet MS"/>
              </a:rPr>
              <a:t> serian  registro de usuarios, función de reportes, inventario, Alertas de inventario bajo, historial de ventas, interfaz amigable, </a:t>
            </a:r>
            <a:r>
              <a:rPr lang="es-ES" sz="1600" spc="60" dirty="0" err="1">
                <a:latin typeface="Trebuchet MS"/>
                <a:cs typeface="Trebuchet MS"/>
              </a:rPr>
              <a:t>backup</a:t>
            </a:r>
            <a:r>
              <a:rPr lang="es-ES" sz="1600" spc="60" dirty="0">
                <a:latin typeface="Trebuchet MS"/>
                <a:cs typeface="Trebuchet MS"/>
              </a:rPr>
              <a:t> de datos.</a:t>
            </a:r>
          </a:p>
          <a:p>
            <a:pPr algn="just">
              <a:spcBef>
                <a:spcPts val="5"/>
              </a:spcBef>
              <a:tabLst>
                <a:tab pos="297815" algn="l"/>
                <a:tab pos="298450" algn="l"/>
              </a:tabLst>
            </a:pPr>
            <a:r>
              <a:rPr lang="es-ES" sz="1600" spc="60" dirty="0">
                <a:latin typeface="Trebuchet MS"/>
                <a:cs typeface="Trebuchet MS"/>
              </a:rPr>
              <a:t>Los </a:t>
            </a:r>
            <a:r>
              <a:rPr lang="es-ES" sz="1600" b="1" spc="60" dirty="0">
                <a:latin typeface="Trebuchet MS"/>
                <a:cs typeface="Trebuchet MS"/>
              </a:rPr>
              <a:t>requisitos no funcionales</a:t>
            </a:r>
            <a:r>
              <a:rPr lang="es-ES" sz="1600" spc="60" dirty="0">
                <a:latin typeface="Trebuchet MS"/>
                <a:cs typeface="Trebuchet MS"/>
              </a:rPr>
              <a:t> serán: Usabilidad, seguridad, soporte multiplataforma, portabilidad, disponibilidad, rendimiento, escalabilidad, integración, compatibilidad, mantenibilidad, intuitivo.</a:t>
            </a:r>
          </a:p>
          <a:p>
            <a:pPr>
              <a:spcBef>
                <a:spcPts val="5"/>
              </a:spcBef>
              <a:tabLst>
                <a:tab pos="297815" algn="l"/>
                <a:tab pos="298450" algn="l"/>
              </a:tabLst>
            </a:pPr>
            <a:endParaRPr lang="es-ES" sz="1600" spc="60" dirty="0">
              <a:latin typeface="Trebuchet MS"/>
              <a:cs typeface="Trebuchet MS"/>
            </a:endParaRPr>
          </a:p>
          <a:p>
            <a:pPr algn="just">
              <a:spcBef>
                <a:spcPts val="5"/>
              </a:spcBef>
              <a:tabLst>
                <a:tab pos="297815" algn="l"/>
                <a:tab pos="298450" algn="l"/>
              </a:tabLst>
            </a:pPr>
            <a:endParaRPr lang="es-ES" sz="1000" spc="60" dirty="0">
              <a:latin typeface="Trebuchet MS"/>
              <a:cs typeface="Trebuchet MS"/>
            </a:endParaRPr>
          </a:p>
          <a:p>
            <a:pPr algn="just">
              <a:tabLst>
                <a:tab pos="297815" algn="l"/>
                <a:tab pos="298450" algn="l"/>
              </a:tabLst>
            </a:pPr>
            <a:r>
              <a:rPr lang="es-ES" sz="1600" spc="15" dirty="0">
                <a:latin typeface="Trebuchet MS"/>
                <a:cs typeface="Trebuchet MS"/>
              </a:rPr>
              <a:t>La arquitectura del sistema es de tres capas,</a:t>
            </a:r>
            <a:r>
              <a:rPr lang="es-ES" sz="1600" spc="15" dirty="0">
                <a:solidFill>
                  <a:srgbClr val="000000"/>
                </a:solidFill>
                <a:latin typeface="Trebuchet MS"/>
                <a:ea typeface="+mn-lt"/>
                <a:cs typeface="+mn-lt"/>
              </a:rPr>
              <a:t> </a:t>
            </a:r>
            <a:r>
              <a:rPr lang="es-ES" sz="1600" spc="15" dirty="0">
                <a:solidFill>
                  <a:srgbClr val="161616"/>
                </a:solidFill>
                <a:latin typeface="Trebuchet MS"/>
                <a:ea typeface="+mn-lt"/>
                <a:cs typeface="+mn-lt"/>
              </a:rPr>
              <a:t>organiza las aplicaciones en tres niveles informáticos lógicos y físicos: el nivel de presentación o interfaz de usuario, el nivel de aplicación, donde se procesan los datos, y el nivel de datos, donde se almacenan y gestionan los datos asociados con la aplicación. El beneficio principal de la arquitectura de tres niveles es que debido a que cada nivel se ejecuta en su propia infraestructura, cada nivel puede ser desarrollado simultáneamente por un equipo de desarrolladores distinto y se puede actualizar o escalar según sea necesario sin que afecte a los demás niveles.</a:t>
            </a:r>
            <a:endParaRPr lang="es-CO" sz="1600" spc="15" dirty="0">
              <a:latin typeface="Trebuchet MS"/>
              <a:cs typeface="Arial"/>
            </a:endParaRPr>
          </a:p>
          <a:p>
            <a:pPr algn="just">
              <a:tabLst>
                <a:tab pos="297815" algn="l"/>
                <a:tab pos="298450" algn="l"/>
              </a:tabLst>
            </a:pPr>
            <a:endParaRPr lang="es-ES" sz="1600" spc="15" dirty="0">
              <a:solidFill>
                <a:srgbClr val="161616"/>
              </a:solidFill>
              <a:latin typeface="Trebuchet MS"/>
              <a:ea typeface="Calibri"/>
              <a:cs typeface="Calibri"/>
            </a:endParaRPr>
          </a:p>
          <a:p>
            <a:pPr marL="469900" lvl="1">
              <a:tabLst>
                <a:tab pos="297815" algn="l"/>
                <a:tab pos="298450" algn="l"/>
              </a:tabLst>
            </a:pPr>
            <a:endParaRPr lang="es-ES" sz="1600" spc="15">
              <a:latin typeface="Trebuchet MS"/>
              <a:cs typeface="Arial"/>
            </a:endParaRPr>
          </a:p>
          <a:p>
            <a:pPr marL="12700" marR="5080">
              <a:lnSpc>
                <a:spcPct val="100000"/>
              </a:lnSpc>
              <a:spcBef>
                <a:spcPts val="1635"/>
              </a:spcBef>
              <a:tabLst>
                <a:tab pos="297815" algn="l"/>
                <a:tab pos="298450" algn="l"/>
              </a:tabLst>
            </a:pPr>
            <a:endParaRPr sz="1600" spc="5">
              <a:latin typeface="Trebuchet MS"/>
              <a:cs typeface="Trebuchet MS"/>
            </a:endParaRPr>
          </a:p>
        </p:txBody>
      </p:sp>
      <p:pic>
        <p:nvPicPr>
          <p:cNvPr id="9" name="Imagen 8" descr="Logotipo&#10;&#10;Descripción generada automáticamente">
            <a:extLst>
              <a:ext uri="{FF2B5EF4-FFF2-40B4-BE49-F238E27FC236}">
                <a16:creationId xmlns:a16="http://schemas.microsoft.com/office/drawing/2014/main" id="{5932B971-2DB7-D48D-508A-145D5405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457201"/>
            <a:ext cx="1223135" cy="577320"/>
          </a:xfrm>
          <a:prstGeom prst="rect">
            <a:avLst/>
          </a:prstGeom>
        </p:spPr>
      </p:pic>
      <p:pic>
        <p:nvPicPr>
          <p:cNvPr id="10" name="Imagen 9" descr="Un letrero de color negro&#10;&#10;Descripción generada automáticamente con confianza baja">
            <a:extLst>
              <a:ext uri="{FF2B5EF4-FFF2-40B4-BE49-F238E27FC236}">
                <a16:creationId xmlns:a16="http://schemas.microsoft.com/office/drawing/2014/main" id="{D816E50C-94D2-AD7C-61CE-1C309BE387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935" y="386897"/>
            <a:ext cx="827533" cy="827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14594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3" y="379628"/>
            <a:ext cx="4457926" cy="689291"/>
          </a:xfrm>
          <a:prstGeom prst="rect">
            <a:avLst/>
          </a:prstGeom>
        </p:spPr>
        <p:txBody>
          <a:bodyPr vert="horz" wrap="square" lIns="0" tIns="12065" rIns="0" bIns="0" rtlCol="0" anchor="t">
            <a:spAutoFit/>
          </a:bodyPr>
          <a:lstStyle/>
          <a:p>
            <a:pPr marL="12700">
              <a:lnSpc>
                <a:spcPct val="100000"/>
              </a:lnSpc>
              <a:spcBef>
                <a:spcPts val="95"/>
              </a:spcBef>
            </a:pPr>
            <a:r>
              <a:rPr lang="en-US" sz="4400" spc="235" dirty="0"/>
              <a:t>DELIMITACIÓN</a:t>
            </a:r>
          </a:p>
        </p:txBody>
      </p:sp>
      <p:sp>
        <p:nvSpPr>
          <p:cNvPr id="8" name="object 8"/>
          <p:cNvSpPr txBox="1"/>
          <p:nvPr/>
        </p:nvSpPr>
        <p:spPr>
          <a:xfrm>
            <a:off x="379217" y="2414209"/>
            <a:ext cx="11109732" cy="3418885"/>
          </a:xfrm>
          <a:prstGeom prst="rect">
            <a:avLst/>
          </a:prstGeom>
        </p:spPr>
        <p:txBody>
          <a:bodyPr vert="horz" wrap="square" lIns="0" tIns="12700" rIns="0" bIns="0" rtlCol="0" anchor="ctr">
            <a:spAutoFit/>
          </a:bodyPr>
          <a:lstStyle/>
          <a:p>
            <a:pPr marL="469900" lvl="1">
              <a:spcBef>
                <a:spcPts val="100"/>
              </a:spcBef>
            </a:pPr>
            <a:endParaRPr lang="es-ES" sz="1600" spc="15">
              <a:latin typeface="Trebuchet MS"/>
              <a:cs typeface="Arial"/>
            </a:endParaRPr>
          </a:p>
          <a:p>
            <a:pPr algn="just">
              <a:tabLst>
                <a:tab pos="297815" algn="l"/>
                <a:tab pos="298450" algn="l"/>
              </a:tabLst>
            </a:pPr>
            <a:r>
              <a:rPr lang="es-ES" sz="1600" dirty="0">
                <a:latin typeface="Trebuchet MS"/>
                <a:ea typeface="+mn-lt"/>
                <a:cs typeface="+mn-lt"/>
              </a:rPr>
              <a:t>Nuestro sistema de información web da la solución perfecta para controlar de manera eficiente y efectiva el inventario, las comandas, los cierres de ventas y los proveedores. Con una interfaz intuitiva y amigable, se podrá tener el control total del negocio.  nuestra plataforma  brinda el poder de optimizar las operaciones y maximizar los resultados. </a:t>
            </a:r>
            <a:endParaRPr lang="es-ES" sz="1600" spc="15" dirty="0">
              <a:latin typeface="Wingdings"/>
              <a:cs typeface="Calibri"/>
              <a:sym typeface="Wingdings"/>
            </a:endParaRPr>
          </a:p>
          <a:p>
            <a:pPr algn="just">
              <a:tabLst>
                <a:tab pos="297815" algn="l"/>
                <a:tab pos="298450" algn="l"/>
              </a:tabLst>
            </a:pPr>
            <a:endParaRPr lang="es-ES" sz="1600" dirty="0">
              <a:solidFill>
                <a:srgbClr val="000000"/>
              </a:solidFill>
              <a:latin typeface="Trebuchet MS"/>
              <a:ea typeface="+mn-lt"/>
              <a:cs typeface="+mn-lt"/>
            </a:endParaRPr>
          </a:p>
          <a:p>
            <a:pPr marL="285750" indent="-285750" algn="just">
              <a:buFont typeface="Arial"/>
              <a:buChar char="•"/>
              <a:tabLst>
                <a:tab pos="297815" algn="l"/>
                <a:tab pos="298450" algn="l"/>
              </a:tabLst>
            </a:pPr>
            <a:r>
              <a:rPr lang="es-ES" sz="1600" dirty="0">
                <a:solidFill>
                  <a:srgbClr val="111111"/>
                </a:solidFill>
                <a:latin typeface="Trebuchet MS"/>
                <a:ea typeface="+mn-lt"/>
                <a:cs typeface="+mn-lt"/>
              </a:rPr>
              <a:t>El mercado objetivo, del software de inventarios para restaurantes son, los propietarios de restaurantes y sus empleados. Este programa ayuda al  restaurante a llevar un control de su inventario, lo que les permite hacer pedidos de manera más eficiente y reducir el desperdicio de alimentos. También pueden ayudar al restaurante a mantenerse al día con las regulaciones gubernamentales y las normas de seguridad alimentaria.</a:t>
            </a:r>
            <a:endParaRPr lang="es-ES" sz="1600" dirty="0">
              <a:latin typeface="Trebuchet MS"/>
              <a:cs typeface="Calibri"/>
            </a:endParaRPr>
          </a:p>
          <a:p>
            <a:pPr algn="just">
              <a:tabLst>
                <a:tab pos="297815" algn="l"/>
                <a:tab pos="298450" algn="l"/>
              </a:tabLst>
            </a:pPr>
            <a:endParaRPr lang="es-ES" sz="1600" dirty="0">
              <a:latin typeface="Trebuchet MS"/>
              <a:cs typeface="Calibri"/>
            </a:endParaRPr>
          </a:p>
          <a:p>
            <a:pPr algn="just">
              <a:tabLst>
                <a:tab pos="297815" algn="l"/>
                <a:tab pos="298450" algn="l"/>
              </a:tabLst>
            </a:pPr>
            <a:endParaRPr lang="es-ES" sz="1600" spc="15" dirty="0">
              <a:solidFill>
                <a:srgbClr val="000000"/>
              </a:solidFill>
              <a:latin typeface="Trebuchet MS"/>
              <a:ea typeface="Calibri"/>
              <a:cs typeface="Calibri"/>
            </a:endParaRPr>
          </a:p>
          <a:p>
            <a:pPr marL="469900" lvl="1">
              <a:tabLst>
                <a:tab pos="297815" algn="l"/>
                <a:tab pos="298450" algn="l"/>
              </a:tabLst>
            </a:pPr>
            <a:endParaRPr lang="es-ES" sz="1600" spc="15">
              <a:latin typeface="Trebuchet MS"/>
              <a:cs typeface="Arial"/>
            </a:endParaRPr>
          </a:p>
          <a:p>
            <a:pPr marL="12700" marR="5080">
              <a:lnSpc>
                <a:spcPct val="100000"/>
              </a:lnSpc>
              <a:spcBef>
                <a:spcPts val="1635"/>
              </a:spcBef>
              <a:tabLst>
                <a:tab pos="297815" algn="l"/>
                <a:tab pos="298450" algn="l"/>
              </a:tabLst>
            </a:pPr>
            <a:endParaRPr sz="1600" spc="5">
              <a:latin typeface="Trebuchet MS"/>
              <a:cs typeface="Trebuchet MS"/>
            </a:endParaRPr>
          </a:p>
        </p:txBody>
      </p:sp>
      <p:pic>
        <p:nvPicPr>
          <p:cNvPr id="9" name="Imagen 8" descr="Logotipo&#10;&#10;Descripción generada automáticamente">
            <a:extLst>
              <a:ext uri="{FF2B5EF4-FFF2-40B4-BE49-F238E27FC236}">
                <a16:creationId xmlns:a16="http://schemas.microsoft.com/office/drawing/2014/main" id="{5932B971-2DB7-D48D-508A-145D5405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457201"/>
            <a:ext cx="1223135" cy="577320"/>
          </a:xfrm>
          <a:prstGeom prst="rect">
            <a:avLst/>
          </a:prstGeom>
        </p:spPr>
      </p:pic>
      <p:pic>
        <p:nvPicPr>
          <p:cNvPr id="10" name="Imagen 9" descr="Un letrero de color negro&#10;&#10;Descripción generada automáticamente con confianza baja">
            <a:extLst>
              <a:ext uri="{FF2B5EF4-FFF2-40B4-BE49-F238E27FC236}">
                <a16:creationId xmlns:a16="http://schemas.microsoft.com/office/drawing/2014/main" id="{D816E50C-94D2-AD7C-61CE-1C309BE387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935" y="386897"/>
            <a:ext cx="827533" cy="827533"/>
          </a:xfrm>
          <a:prstGeom prst="rect">
            <a:avLst/>
          </a:prstGeom>
        </p:spPr>
      </p:pic>
    </p:spTree>
    <p:extLst>
      <p:ext uri="{BB962C8B-B14F-4D97-AF65-F5344CB8AC3E}">
        <p14:creationId xmlns:p14="http://schemas.microsoft.com/office/powerpoint/2010/main" val="142025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CHEF TABLE</vt:lpstr>
      <vt:lpstr>Introducción</vt:lpstr>
      <vt:lpstr>CHEF TABLE</vt:lpstr>
      <vt:lpstr>Problema</vt:lpstr>
      <vt:lpstr>Objetivo General</vt:lpstr>
      <vt:lpstr>Justificación</vt:lpstr>
      <vt:lpstr>ALCANCE</vt:lpstr>
      <vt:lpstr>DELIMITACIÓN</vt:lpstr>
      <vt:lpstr>REPOSITORIO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revision>314</cp:revision>
  <dcterms:created xsi:type="dcterms:W3CDTF">2023-03-06T19:42:14Z</dcterms:created>
  <dcterms:modified xsi:type="dcterms:W3CDTF">2023-06-28T17:10:08Z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2023-02-05T00:00:00Z</vt:filetime>
  </property>
  <property fmtid="{D5CDD505-2E9C-101B-9397-08002B2CF9AE}" pid="3" name="Creator">
    <vt:lpwstr>Microsoft® PowerPoint® 2019</vt:lpwstr>
  </property>
  <property fmtid="{D5CDD505-2E9C-101B-9397-08002B2CF9AE}" pid="4" name="LastSaved">
    <vt:filetime>2023-03-06T00:00:00Z</vt:filetime>
  </property>
</Properties>
</file>