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5"/>
    <p:restoredTop sz="94720"/>
  </p:normalViewPr>
  <p:slideViewPr>
    <p:cSldViewPr snapToGrid="0" snapToObjects="1">
      <p:cViewPr varScale="1">
        <p:scale>
          <a:sx n="113" d="100"/>
          <a:sy n="113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A994-0FEB-A44E-9B58-BF4E7EE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3A378-DD5A-9949-A3D3-78E68964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E121-A986-0448-945C-30252865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9846-4E89-6E43-BB96-CB207D24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19E-65B5-974E-9AF0-901EF7EC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C5E4-573C-0A42-933D-9BEF0F3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375B-C717-D147-9B96-E0A90A7B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F212-84A8-5D48-BB0E-ADC15A94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EAD6-69FA-3840-AF62-1CCDBB07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C161-4A33-EC49-8522-B64DED0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976E3-A5B3-6F47-B678-5BB6967FD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DC3BC-A007-AE49-900C-F4F72212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7F02-AB52-9C4B-8389-55E9B9D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5493-A39F-5D48-A053-B5B97B34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7388-5472-D14B-A4FE-D3AB798D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99-9A75-2C43-93CE-87F3D1C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6471-5B91-D640-BF63-0BE4DC3E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689C-C99F-E74F-A12B-5F2A241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C8B-0914-1D40-A035-36854E8B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4AC2-20C3-AD4F-B119-93639F67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7A01-E09C-F04A-A896-0EBF174E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1766-BF08-F548-8675-5E019EAA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6426-A329-534B-A4D9-39867F6E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6E18-B0DA-8045-A3A1-F618CE4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2F8C-8233-ED47-9125-20C3223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93BC-EA1A-1149-BBEE-16B631A0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8C9-F28A-184E-B5E9-03212B99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2E8B5-A436-134D-9343-5E4EF731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34B0-E1A7-6C49-A087-5CA8015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7CA0-A9D0-AD4C-A916-D70C1650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A55C8-B5B9-F149-84C0-B25B7C7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D41A-D983-D94D-90BB-63BD75E1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5CA70-8BD5-214B-B567-257EDC65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0BAB-E569-954F-B5F3-85A44B4B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CEE4-910C-8848-9A3F-DD565A8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9D8CF-342B-5846-985D-0A0A7C7B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C8B54-960F-2E4A-A8CF-BA01A4E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A9DA5-EE87-F04D-B472-E13B04D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FA61-823C-6440-A577-C93C303C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D78D-EA86-1C48-9AE7-36ABE119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8BCA1-4A51-C149-A18F-946347D4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1AF7E-E678-B741-AC44-584B0CD3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2A66-5E68-254A-8023-C86CE354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9FE8-9A84-D440-81CE-56D78DCE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F004-8B51-D246-A098-3BC4402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CB7D-BF91-8248-B1FA-88C1A7A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E890-FE12-DF41-AFB5-62DED60D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D0F-9927-8649-9559-B1B1F5A8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C036-4966-164F-93D7-0A5FB7CCB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4665-B951-3A4C-96CD-54AFE35B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1F2DF-20EC-3E49-847C-8A0AC1D6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FAB0-508B-2845-86C3-C87B74F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EE7-BD35-DB48-A0C9-500BE1D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7B4D3-9556-B949-8E6F-23E33492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DF87-E8CC-7640-AFA2-E2FF381B4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CA4D-098C-D741-9F6A-9FC764FE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34BE-56D9-6D44-9924-F997EC85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8C7C-C4DC-1F40-B210-C6B78E05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54DC-08FF-614C-98FF-9E676BC3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322D-86D5-8B47-977F-632B990E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B1BC-816D-384D-84CB-842486240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6149-C8A3-304D-99B3-EC5C24105E6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53C7-E98A-3542-A08A-27A522B68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00CA-86EE-3F4B-AECE-639A75AF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A7E8-D6E8-204E-88DD-35EAC72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2B7A-837E-E241-8B35-9E80FFB1A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sz="4800" dirty="0"/>
              <a:t>CS211 Project (Internet of Things)</a:t>
            </a:r>
            <a:br>
              <a:rPr lang="en-US" sz="4800" dirty="0"/>
            </a:br>
            <a:r>
              <a:rPr lang="en-US" sz="3600" dirty="0"/>
              <a:t>Device-to-device communication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A4A2-2B9C-5347-A187-F7F87D5F8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October 27, 2020</a:t>
            </a:r>
          </a:p>
        </p:txBody>
      </p:sp>
    </p:spTree>
    <p:extLst>
      <p:ext uri="{BB962C8B-B14F-4D97-AF65-F5344CB8AC3E}">
        <p14:creationId xmlns:p14="http://schemas.microsoft.com/office/powerpoint/2010/main" val="42713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CD8F-472D-7D4C-8BDA-F75AB149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BCE9-44EE-EA45-8AB4-0250FE71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connection of billions of ‘things’.</a:t>
            </a:r>
            <a:endParaRPr lang="en-US" dirty="0">
              <a:effectLst/>
            </a:endParaRPr>
          </a:p>
          <a:p>
            <a:r>
              <a:rPr lang="en-US" dirty="0"/>
              <a:t>These devices, or </a:t>
            </a:r>
            <a:r>
              <a:rPr lang="en-US" i="1" dirty="0"/>
              <a:t>things</a:t>
            </a:r>
            <a:r>
              <a:rPr lang="en-US" dirty="0"/>
              <a:t>, connect to the network to:</a:t>
            </a:r>
          </a:p>
          <a:p>
            <a:pPr lvl="1"/>
            <a:r>
              <a:rPr lang="en-US" dirty="0"/>
              <a:t>Provide information they gather from the environment through sensors.</a:t>
            </a:r>
          </a:p>
          <a:p>
            <a:pPr lvl="1"/>
            <a:r>
              <a:rPr lang="en-US" dirty="0"/>
              <a:t>Allow other systems to reach out and act on the world through actuators.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Wide range (Autonomous machinery in industrial sector to fitness tracker on the wrist)</a:t>
            </a:r>
          </a:p>
          <a:p>
            <a:pPr lvl="1"/>
            <a:r>
              <a:rPr lang="en-US" dirty="0"/>
              <a:t>Smart Home</a:t>
            </a:r>
          </a:p>
        </p:txBody>
      </p:sp>
    </p:spTree>
    <p:extLst>
      <p:ext uri="{BB962C8B-B14F-4D97-AF65-F5344CB8AC3E}">
        <p14:creationId xmlns:p14="http://schemas.microsoft.com/office/powerpoint/2010/main" val="37699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0C66-D153-1E4D-A088-252EBD9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 good IoT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25CA-0105-B94C-B716-E81AA820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Support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Data Integration and Analytics</a:t>
            </a:r>
          </a:p>
          <a:p>
            <a:r>
              <a:rPr lang="en-US" dirty="0"/>
              <a:t>SDKs and Tools</a:t>
            </a:r>
          </a:p>
        </p:txBody>
      </p:sp>
    </p:spTree>
    <p:extLst>
      <p:ext uri="{BB962C8B-B14F-4D97-AF65-F5344CB8AC3E}">
        <p14:creationId xmlns:p14="http://schemas.microsoft.com/office/powerpoint/2010/main" val="367868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91D2-10EF-AE41-960D-83074E33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Architecture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B1146B8-35B6-B341-B71B-AE75D5A7C1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00377"/>
            <a:ext cx="6341533" cy="472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6B8B3-B15A-974F-B66A-30E3FC66B767}"/>
              </a:ext>
            </a:extLst>
          </p:cNvPr>
          <p:cNvSpPr txBox="1"/>
          <p:nvPr/>
        </p:nvSpPr>
        <p:spPr>
          <a:xfrm>
            <a:off x="6231467" y="6488668"/>
            <a:ext cx="596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*Picture credits: https://data-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flair.training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/blogs/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-protocols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8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2836-A5FE-434E-9F1B-65CB03DF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5027-B052-0740-90C1-ACC1B3F5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</a:t>
            </a:r>
          </a:p>
          <a:p>
            <a:r>
              <a:rPr lang="en-US" dirty="0"/>
              <a:t>Bluetooth</a:t>
            </a:r>
          </a:p>
          <a:p>
            <a:r>
              <a:rPr lang="en-US" dirty="0"/>
              <a:t>Zigbee</a:t>
            </a:r>
          </a:p>
          <a:p>
            <a:r>
              <a:rPr lang="en-US" dirty="0"/>
              <a:t>Cellular</a:t>
            </a:r>
          </a:p>
          <a:p>
            <a:r>
              <a:rPr lang="en-US" dirty="0"/>
              <a:t>NFC</a:t>
            </a:r>
          </a:p>
        </p:txBody>
      </p:sp>
    </p:spTree>
    <p:extLst>
      <p:ext uri="{BB962C8B-B14F-4D97-AF65-F5344CB8AC3E}">
        <p14:creationId xmlns:p14="http://schemas.microsoft.com/office/powerpoint/2010/main" val="15705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4F6-EA92-2F4B-9E0C-C65729C0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AEA5-FBF8-E84A-82BA-DFCC3A0E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Constrained Application Protocol (CoAP):</a:t>
            </a:r>
          </a:p>
          <a:p>
            <a:pPr lvl="1"/>
            <a:r>
              <a:rPr lang="en-US" dirty="0"/>
              <a:t>Designed by IETF (RFC 7252)</a:t>
            </a:r>
          </a:p>
          <a:p>
            <a:pPr lvl="1"/>
            <a:r>
              <a:rPr lang="en-US" dirty="0"/>
              <a:t>Constrained nodes and networks (like lossy, low-power, etc.)</a:t>
            </a:r>
          </a:p>
          <a:p>
            <a:pPr lvl="1"/>
            <a:r>
              <a:rPr lang="en-US" dirty="0"/>
              <a:t>M2M application (smart energy, building automation)</a:t>
            </a:r>
          </a:p>
          <a:p>
            <a:pPr lvl="1"/>
            <a:r>
              <a:rPr lang="en-US" dirty="0"/>
              <a:t>Uses UDP for message delivery</a:t>
            </a:r>
          </a:p>
          <a:p>
            <a:pPr lvl="1"/>
            <a:r>
              <a:rPr lang="en-US" dirty="0"/>
              <a:t>Can easily translate to HTTP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Multicast</a:t>
            </a:r>
          </a:p>
          <a:p>
            <a:pPr lvl="2"/>
            <a:r>
              <a:rPr lang="en-US" dirty="0"/>
              <a:t>Low overhead</a:t>
            </a:r>
          </a:p>
          <a:p>
            <a:pPr lvl="2"/>
            <a:r>
              <a:rPr lang="en-US" dirty="0"/>
              <a:t>Simple</a:t>
            </a:r>
          </a:p>
          <a:p>
            <a:pPr lvl="2"/>
            <a:r>
              <a:rPr lang="en-US" dirty="0"/>
              <a:t>Requires less memory and power</a:t>
            </a:r>
          </a:p>
        </p:txBody>
      </p:sp>
    </p:spTree>
    <p:extLst>
      <p:ext uri="{BB962C8B-B14F-4D97-AF65-F5344CB8AC3E}">
        <p14:creationId xmlns:p14="http://schemas.microsoft.com/office/powerpoint/2010/main" val="6378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47DA-2562-9F49-9290-327C8EF1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Queue Telemetry Transport Protocol (MQTT):</a:t>
            </a:r>
          </a:p>
          <a:p>
            <a:pPr lvl="1"/>
            <a:r>
              <a:rPr lang="en-US" dirty="0"/>
              <a:t>A lightweight publish/subscribe protocol</a:t>
            </a:r>
          </a:p>
          <a:p>
            <a:pPr lvl="1"/>
            <a:r>
              <a:rPr lang="en-US" dirty="0"/>
              <a:t>Uses TCP for its operation</a:t>
            </a:r>
          </a:p>
          <a:p>
            <a:pPr lvl="1"/>
            <a:r>
              <a:rPr lang="en-US" dirty="0"/>
              <a:t>Has 2 entities (MQTT broker, and MQTT clients)</a:t>
            </a:r>
          </a:p>
          <a:p>
            <a:pPr lvl="1"/>
            <a:r>
              <a:rPr lang="en-US" dirty="0"/>
              <a:t>Can support lossless, bidirectional transmission</a:t>
            </a:r>
          </a:p>
          <a:p>
            <a:pPr lvl="1"/>
            <a:r>
              <a:rPr lang="en-US" dirty="0"/>
              <a:t>Supports 3 QoS measures:</a:t>
            </a:r>
          </a:p>
          <a:p>
            <a:pPr lvl="2"/>
            <a:r>
              <a:rPr lang="en-US" dirty="0"/>
              <a:t>At most once (fire and forget)</a:t>
            </a:r>
          </a:p>
          <a:p>
            <a:pPr lvl="2"/>
            <a:r>
              <a:rPr lang="en-US" dirty="0"/>
              <a:t>At least once (acknowledged delivery)</a:t>
            </a:r>
          </a:p>
          <a:p>
            <a:pPr lvl="2"/>
            <a:r>
              <a:rPr lang="en-US" dirty="0"/>
              <a:t>Exactly once (assured delivery)</a:t>
            </a:r>
          </a:p>
        </p:txBody>
      </p:sp>
    </p:spTree>
    <p:extLst>
      <p:ext uri="{BB962C8B-B14F-4D97-AF65-F5344CB8AC3E}">
        <p14:creationId xmlns:p14="http://schemas.microsoft.com/office/powerpoint/2010/main" val="10383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242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CS211 Project (Internet of Things) Device-to-device communication</vt:lpstr>
      <vt:lpstr>What is IoT?</vt:lpstr>
      <vt:lpstr>Key features of a good IoT platform</vt:lpstr>
      <vt:lpstr>IoT Architecture</vt:lpstr>
      <vt:lpstr>Connectivity Solutions</vt:lpstr>
      <vt:lpstr>IoT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CS211 Project (Internet of Things) Device-to-device communication</dc:title>
  <dc:creator>Akshay Joshi</dc:creator>
  <cp:lastModifiedBy>Akshay Joshi</cp:lastModifiedBy>
  <cp:revision>8</cp:revision>
  <dcterms:created xsi:type="dcterms:W3CDTF">2020-10-24T03:14:18Z</dcterms:created>
  <dcterms:modified xsi:type="dcterms:W3CDTF">2020-10-25T22:50:25Z</dcterms:modified>
</cp:coreProperties>
</file>