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4910-E97B-4745-89CD-33B7C495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B3FFD5-CF90-4B1F-A93E-3724AC78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1494A-8253-4653-B689-490B818F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E9BDF-3508-4134-A12C-89764BAB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48C3C-F15C-4DB1-BB2D-E7E28EC2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4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E5AD5-6503-4EA1-9535-99F392D5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8C55D-F9F5-477F-9E09-340FFC1E0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ED847-67FD-4A09-BBE5-8194A055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216DA-619F-48F3-866B-0D3F105D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A10BC-AD5B-4F33-BF9A-BBDEB8CE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FF57B-96CA-47DF-8133-E8E90D0AC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D07F9-9CD4-4048-A081-5075B9862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7F235-8011-4342-8B2A-E76DB6CD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B0863-6913-4ED3-8FB9-1ED5F82A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9D572-B06C-4456-84BC-D8FD35A2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103C-6D69-4667-A8B6-594F48A2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F8B1F-AE65-4E1E-821A-30433280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182C8-A203-4FFE-B258-0C21952E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DF7A9-63C3-4B5C-8E28-11C963DC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1759A-D5AA-4F1D-BDBA-487FC668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7D225-3630-4264-BD36-40372ADF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F813F-4129-462E-891E-F69AE020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BDC8C-360B-4592-B721-5381721A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15133-8C48-40D0-BBAE-B9C89D81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4E559-F743-4D04-8A80-3B109685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0238F-4AC3-4C09-956D-BA241816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E1D57-DC31-48C9-830C-BDD5877F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6A47CC-91F7-4493-9027-EB7B0F94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DF93F-9AAD-46F3-AFD1-71B68B26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D9049-D596-42E8-9B23-326EB92C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B3EAE-000E-4A13-A561-BADE7C29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F952C-923A-4206-8381-E7CFF895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5B8E8-9B37-48B6-9B33-3837DFE5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57E67-6F0F-472E-8A44-31296840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1FDD5F-AD7F-497B-95DE-C7628F219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A12C6B-30A9-4761-A0C6-17B9C2372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11CCEC-2179-45C5-A2BB-DEA1300C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DF6832-A8E8-45BC-8793-4AD3A63E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D2ED28-5A17-42E4-BE8E-28DC89B4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7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B8951-0FE4-4476-B01A-BF83B0C7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92B3C5-0E63-4EBD-B071-FA423A86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7F9F0-7056-40D5-94E4-D05E6B90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433D63-1013-4E74-91A8-B5C3BF80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5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4C5A7-D644-41AB-A726-2F33B125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E9961-345C-4BA0-89DA-8DB7725D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2ABD9-B1EA-479F-87EA-DEF5F76B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D80FA-CD3B-49BA-BCF1-CBBF7D49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F1C83-FA48-45E7-96E4-E712082E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C462D-E5C6-4897-972B-C0A568DB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DC8CB-4757-4FED-AB5D-17FB3F4E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422BB-7CC5-46F6-B911-AADEB4F2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E70BEF-1237-4A71-906E-C19C3165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0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8AFA6-7814-49C7-A550-A7667023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0780BF-EC38-4CE7-AFFC-7B0D27677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02F17-F3A9-424B-9306-F94B24B0C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1A694-0589-41FB-A26D-6666DFC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F796F-AF4F-4BA4-B220-99F307BE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F2618-9F43-476F-BFB6-22751774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D280FC-98A1-48E3-B399-B42E732C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399BC-3C5E-48F6-89B1-9A85707E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3E080-0EC5-475A-804E-5C157123B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1EA0-1461-46CC-8F26-9DE806167B9E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B4314-6230-4237-A56B-2B01EA527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876EC-B737-427E-AA31-AE64E0E1F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1E56-3CD0-4D77-AC43-DA46069E4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E90B128-DC27-478E-82DC-1BFCB4CA8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527" y="228600"/>
            <a:ext cx="999586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train_x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= extract_local_fea(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bat_dict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train_ind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start_cycle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end_cycle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100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</a:b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# 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41, 100, 21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41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个电池，前一百次循环信息，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21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个特征（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7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Qclin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7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Tdlin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7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dQdv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,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分别是三个数组的 统计数据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min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max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mean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var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median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skew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110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auc</a:t>
            </a:r>
            <a:endParaRPr kumimoji="0" lang="en-US" altLang="zh-CN" sz="110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ea typeface="JetBrains Mon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zh-CN" sz="110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ar_model</a:t>
            </a:r>
            <a:r>
              <a:rPr kumimoji="0" lang="zh-CN" altLang="en-US" sz="110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增加了</a:t>
            </a:r>
            <a:r>
              <a:rPr lang="zh-C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train_x_fc</a:t>
            </a: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41,1</a:t>
            </a: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log(abs(variance(Qd_100-Qd_10))</a:t>
            </a: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Qclin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067D17"/>
                </a:solidFill>
                <a:latin typeface="Arial Unicode MS"/>
                <a:ea typeface="JetBrains Mono"/>
              </a:rPr>
              <a:t>Discharge Model</a:t>
            </a:r>
            <a:r>
              <a:rPr lang="zh-CN" altLang="en-US" sz="1100" dirty="0">
                <a:solidFill>
                  <a:srgbClr val="067D17"/>
                </a:solidFill>
                <a:latin typeface="Arial Unicode MS"/>
                <a:ea typeface="JetBrains Mono"/>
              </a:rPr>
              <a:t>：</a:t>
            </a:r>
            <a:endParaRPr lang="en-US" altLang="zh-CN" sz="1100" dirty="0">
              <a:solidFill>
                <a:srgbClr val="067D17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1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zh-CN" altLang="en-US" sz="1100" dirty="0">
                <a:latin typeface="Arial" panose="020B0604020202020204" pitchFamily="34" charset="0"/>
                <a:cs typeface="Times New Roman" panose="02020603050405020304" pitchFamily="18" charset="0"/>
              </a:rPr>
              <a:t>最后一个是</a:t>
            </a:r>
            <a:r>
              <a:rPr lang="en-US" altLang="zh-CN" sz="1100" dirty="0">
                <a:latin typeface="Arial" panose="020B0604020202020204" pitchFamily="34" charset="0"/>
                <a:cs typeface="Times New Roman" panose="02020603050405020304" pitchFamily="18" charset="0"/>
              </a:rPr>
              <a:t>log</a:t>
            </a:r>
            <a:r>
              <a:rPr lang="zh-CN" altLang="en-US" sz="1100" dirty="0">
                <a:latin typeface="Arial" panose="020B0604020202020204" pitchFamily="34" charset="0"/>
                <a:cs typeface="Times New Roman" panose="02020603050405020304" pitchFamily="18" charset="0"/>
              </a:rPr>
              <a:t>（</a:t>
            </a:r>
            <a:r>
              <a:rPr lang="zh-CN" altLang="zh-CN" sz="1100" dirty="0">
                <a:solidFill>
                  <a:srgbClr val="000080"/>
                </a:solidFill>
                <a:latin typeface="Arial Unicode MS"/>
                <a:ea typeface="JetBrains Mono"/>
              </a:rPr>
              <a:t>max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(batch[</a:t>
            </a:r>
            <a:r>
              <a:rPr lang="zh-CN" altLang="zh-CN" sz="1100" dirty="0">
                <a:solidFill>
                  <a:srgbClr val="000000"/>
                </a:solidFill>
                <a:latin typeface="Arial Unicode MS"/>
                <a:ea typeface="JetBrains Mono"/>
              </a:rPr>
              <a:t>cell_no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100" dirty="0">
                <a:solidFill>
                  <a:srgbClr val="067D17"/>
                </a:solidFill>
                <a:latin typeface="Arial Unicode MS"/>
                <a:ea typeface="JetBrains Mono"/>
              </a:rPr>
              <a:t>'summary'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100" dirty="0">
                <a:solidFill>
                  <a:srgbClr val="067D17"/>
                </a:solidFill>
                <a:latin typeface="Arial Unicode MS"/>
                <a:ea typeface="JetBrains Mono"/>
              </a:rPr>
              <a:t>'QC'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1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1100" dirty="0">
                <a:solidFill>
                  <a:srgbClr val="1750EB"/>
                </a:solidFill>
                <a:latin typeface="Arial Unicode MS"/>
                <a:ea typeface="JetBrains Mono"/>
              </a:rPr>
              <a:t>100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]) - batch[</a:t>
            </a:r>
            <a:r>
              <a:rPr lang="zh-CN" altLang="zh-CN" sz="1100" dirty="0">
                <a:solidFill>
                  <a:srgbClr val="000000"/>
                </a:solidFill>
                <a:latin typeface="Arial Unicode MS"/>
                <a:ea typeface="JetBrains Mono"/>
              </a:rPr>
              <a:t>cell_no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100" dirty="0">
                <a:solidFill>
                  <a:srgbClr val="067D17"/>
                </a:solidFill>
                <a:latin typeface="Arial Unicode MS"/>
                <a:ea typeface="JetBrains Mono"/>
              </a:rPr>
              <a:t>'summary'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100" dirty="0">
                <a:solidFill>
                  <a:srgbClr val="067D17"/>
                </a:solidFill>
                <a:latin typeface="Arial Unicode MS"/>
                <a:ea typeface="JetBrains Mono"/>
              </a:rPr>
              <a:t>'QC'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][</a:t>
            </a:r>
            <a:r>
              <a:rPr lang="zh-CN" altLang="zh-CN" sz="11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100" dirty="0">
                <a:solidFill>
                  <a:srgbClr val="080808"/>
                </a:solidFill>
                <a:latin typeface="Arial Unicode MS"/>
                <a:ea typeface="JetBrains Mono"/>
              </a:rPr>
              <a:t>]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latin typeface="Arial" panose="020B0604020202020204" pitchFamily="34" charset="0"/>
                <a:cs typeface="Times New Roman" panose="02020603050405020304" pitchFamily="18" charset="0"/>
              </a:rPr>
              <a:t>）</a:t>
            </a: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latin typeface="Arial" panose="020B0604020202020204" pitchFamily="34" charset="0"/>
                <a:cs typeface="Times New Roman" panose="02020603050405020304" pitchFamily="18" charset="0"/>
              </a:rPr>
              <a:t>full_model</a:t>
            </a:r>
            <a:r>
              <a:rPr lang="en-US" altLang="zh-CN" sz="1100" dirty="0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latin typeface="Arial" panose="020B0604020202020204" pitchFamily="34" charset="0"/>
                <a:cs typeface="Times New Roman" panose="02020603050405020304" pitchFamily="18" charset="0"/>
              </a:rPr>
              <a:t>hymodel</a:t>
            </a:r>
            <a:r>
              <a:rPr lang="en-US" altLang="zh-CN" sz="1100" dirty="0">
                <a:latin typeface="Arial" panose="020B0604020202020204" pitchFamily="34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FA8EB4-6CBD-43DC-AD4A-431E4437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D03E06-F1A7-4429-88EF-388674D8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8" y="1541854"/>
            <a:ext cx="1057423" cy="1162212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373B8D35-4AB4-4505-8A71-E0EA6247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E47D12-CDFF-4A6D-BF7D-0CE835C9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199" y="2810394"/>
            <a:ext cx="924054" cy="1705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70C6C1-D1F2-4537-B10E-EEE7F8A02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199" y="4566622"/>
            <a:ext cx="111458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5C34921-6FCC-4AE2-8353-E577E2502E97}"/>
              </a:ext>
            </a:extLst>
          </p:cNvPr>
          <p:cNvSpPr/>
          <p:nvPr/>
        </p:nvSpPr>
        <p:spPr>
          <a:xfrm>
            <a:off x="204186" y="239697"/>
            <a:ext cx="11783628" cy="6378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仅使用充电数据对电池寿命进行预测，使用方差的特征进行预测</a:t>
            </a:r>
          </a:p>
        </p:txBody>
      </p:sp>
    </p:spTree>
    <p:extLst>
      <p:ext uri="{BB962C8B-B14F-4D97-AF65-F5344CB8AC3E}">
        <p14:creationId xmlns:p14="http://schemas.microsoft.com/office/powerpoint/2010/main" val="237204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8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67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1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09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180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JetBrains Mono</vt:lpstr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12</cp:revision>
  <dcterms:created xsi:type="dcterms:W3CDTF">2023-10-03T04:48:43Z</dcterms:created>
  <dcterms:modified xsi:type="dcterms:W3CDTF">2023-10-06T03:36:45Z</dcterms:modified>
</cp:coreProperties>
</file>