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7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1EC915-DF64-4714-96B7-56C97BE70626}"/>
              </a:ext>
            </a:extLst>
          </p:cNvPr>
          <p:cNvSpPr txBox="1"/>
          <p:nvPr/>
        </p:nvSpPr>
        <p:spPr>
          <a:xfrm>
            <a:off x="5181599" y="2421467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不加噪声</a:t>
            </a:r>
          </a:p>
        </p:txBody>
      </p:sp>
    </p:spTree>
    <p:extLst>
      <p:ext uri="{BB962C8B-B14F-4D97-AF65-F5344CB8AC3E}">
        <p14:creationId xmlns:p14="http://schemas.microsoft.com/office/powerpoint/2010/main" val="360211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3F0A31-843B-49FF-866F-E69C971A8925}"/>
              </a:ext>
            </a:extLst>
          </p:cNvPr>
          <p:cNvSpPr/>
          <p:nvPr/>
        </p:nvSpPr>
        <p:spPr>
          <a:xfrm>
            <a:off x="5010943" y="4886868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不加噪声不加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em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2DAC92-B83D-4BF6-8AB4-17179DFC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695" y="660400"/>
            <a:ext cx="4806610" cy="40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2B590BF-8F11-44D5-BE71-58F4573CEE7E}"/>
              </a:ext>
            </a:extLst>
          </p:cNvPr>
          <p:cNvSpPr txBox="1"/>
          <p:nvPr/>
        </p:nvSpPr>
        <p:spPr>
          <a:xfrm>
            <a:off x="1756832" y="4442928"/>
            <a:ext cx="280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迭代次数为</a:t>
            </a:r>
            <a:r>
              <a:rPr lang="en-US" altLang="zh-CN" sz="1600" dirty="0"/>
              <a:t>1</a:t>
            </a:r>
            <a:r>
              <a:rPr lang="zh-CN" altLang="en-US" sz="1600" dirty="0"/>
              <a:t>，实验次数为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A3F2AD-3E50-4FEA-AD55-8080F8E99905}"/>
              </a:ext>
            </a:extLst>
          </p:cNvPr>
          <p:cNvSpPr txBox="1"/>
          <p:nvPr/>
        </p:nvSpPr>
        <p:spPr>
          <a:xfrm>
            <a:off x="1930398" y="5550932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不加噪声加</a:t>
            </a:r>
            <a:r>
              <a:rPr lang="en-US" altLang="zh-CN" dirty="0" err="1"/>
              <a:t>em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AA18E5-EE49-41E1-B1D6-B0104F86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746874"/>
            <a:ext cx="4188936" cy="35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6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5CE51D5-6048-423A-9936-274370BC29DF}"/>
              </a:ext>
            </a:extLst>
          </p:cNvPr>
          <p:cNvSpPr txBox="1"/>
          <p:nvPr/>
        </p:nvSpPr>
        <p:spPr>
          <a:xfrm>
            <a:off x="1655487" y="4798368"/>
            <a:ext cx="3966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迭代次数为</a:t>
            </a:r>
            <a:r>
              <a:rPr lang="en-US" altLang="zh-CN" sz="1600" dirty="0"/>
              <a:t>1</a:t>
            </a:r>
            <a:r>
              <a:rPr lang="zh-CN" altLang="en-US" sz="1600" dirty="0"/>
              <a:t>，最大噪声</a:t>
            </a:r>
            <a:r>
              <a:rPr lang="en-US" altLang="zh-CN" sz="1600" dirty="0"/>
              <a:t>20 </a:t>
            </a:r>
            <a:r>
              <a:rPr lang="zh-CN" altLang="en-US" sz="1600" dirty="0"/>
              <a:t>，分割次数</a:t>
            </a:r>
            <a:r>
              <a:rPr lang="en-US" altLang="zh-CN" sz="1600" dirty="0"/>
              <a:t>100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2CC158-BDEB-42FF-A1E8-8F42EE4B5456}"/>
              </a:ext>
            </a:extLst>
          </p:cNvPr>
          <p:cNvSpPr txBox="1"/>
          <p:nvPr/>
        </p:nvSpPr>
        <p:spPr>
          <a:xfrm>
            <a:off x="931333" y="5762599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不加噪声加</a:t>
            </a:r>
            <a:r>
              <a:rPr lang="en-US" altLang="zh-CN" dirty="0" err="1"/>
              <a:t>em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55F3E4-94C7-426A-88E2-6C4D399F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1" y="726069"/>
            <a:ext cx="4636364" cy="3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B4E8F4-5367-47A9-BC8E-DCDDB442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575203"/>
            <a:ext cx="5353889" cy="4513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B7E5F9-D73E-4EC3-8651-8C82A8C4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11" y="575202"/>
            <a:ext cx="5353889" cy="45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1EC915-DF64-4714-96B7-56C97BE70626}"/>
              </a:ext>
            </a:extLst>
          </p:cNvPr>
          <p:cNvSpPr txBox="1"/>
          <p:nvPr/>
        </p:nvSpPr>
        <p:spPr>
          <a:xfrm>
            <a:off x="5380566" y="2599267"/>
            <a:ext cx="1430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加噪声</a:t>
            </a:r>
          </a:p>
        </p:txBody>
      </p:sp>
    </p:spTree>
    <p:extLst>
      <p:ext uri="{BB962C8B-B14F-4D97-AF65-F5344CB8AC3E}">
        <p14:creationId xmlns:p14="http://schemas.microsoft.com/office/powerpoint/2010/main" val="394157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1EC915-DF64-4714-96B7-56C97BE70626}"/>
              </a:ext>
            </a:extLst>
          </p:cNvPr>
          <p:cNvSpPr txBox="1"/>
          <p:nvPr/>
        </p:nvSpPr>
        <p:spPr>
          <a:xfrm>
            <a:off x="5365748" y="4944488"/>
            <a:ext cx="183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加噪声不加 </a:t>
            </a:r>
            <a:r>
              <a:rPr lang="en-US" altLang="zh-CN" dirty="0" err="1"/>
              <a:t>em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103BAB-EE98-46C9-AC0C-AFD9D305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99" y="584201"/>
            <a:ext cx="4852334" cy="40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96E6FF-3418-452A-B7BF-F976065A87F6}"/>
              </a:ext>
            </a:extLst>
          </p:cNvPr>
          <p:cNvSpPr txBox="1"/>
          <p:nvPr/>
        </p:nvSpPr>
        <p:spPr>
          <a:xfrm>
            <a:off x="3217333" y="4902200"/>
            <a:ext cx="5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加噪声，最大噪声水平</a:t>
            </a:r>
            <a:r>
              <a:rPr lang="en-US" altLang="zh-CN" sz="1600" dirty="0"/>
              <a:t>20*0.05</a:t>
            </a:r>
            <a:r>
              <a:rPr lang="zh-CN" altLang="en-US" sz="1600" dirty="0"/>
              <a:t>，分割数据集</a:t>
            </a:r>
            <a:r>
              <a:rPr lang="en-US" altLang="zh-CN" sz="1600" dirty="0"/>
              <a:t>1</a:t>
            </a:r>
            <a:r>
              <a:rPr lang="zh-CN" altLang="en-US" sz="1600" dirty="0"/>
              <a:t>次，迭代次数为</a:t>
            </a:r>
            <a:r>
              <a:rPr lang="en-US" altLang="zh-CN" sz="1600" dirty="0"/>
              <a:t>1 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9BF7EC-0D74-4A9F-913C-88A66F7A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99" y="770465"/>
            <a:ext cx="4610267" cy="38863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377B28-2B6A-4A36-8FED-D4FED907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00" y="816899"/>
            <a:ext cx="4500099" cy="379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712CD3-4B52-4FCD-A956-E21CB248E50B}"/>
              </a:ext>
            </a:extLst>
          </p:cNvPr>
          <p:cNvSpPr txBox="1"/>
          <p:nvPr/>
        </p:nvSpPr>
        <p:spPr>
          <a:xfrm>
            <a:off x="3217333" y="4902200"/>
            <a:ext cx="575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加噪声，最大噪声水平</a:t>
            </a:r>
            <a:r>
              <a:rPr lang="en-US" altLang="zh-CN" sz="1600" dirty="0"/>
              <a:t>20*0.05</a:t>
            </a:r>
            <a:r>
              <a:rPr lang="zh-CN" altLang="en-US" sz="1600" dirty="0"/>
              <a:t>，分割数据集</a:t>
            </a:r>
            <a:r>
              <a:rPr lang="en-US" altLang="zh-CN" sz="1600" dirty="0"/>
              <a:t>1</a:t>
            </a:r>
            <a:r>
              <a:rPr lang="zh-CN" altLang="en-US" sz="1600" dirty="0"/>
              <a:t>次，迭代次数为</a:t>
            </a:r>
            <a:r>
              <a:rPr lang="en-US" altLang="zh-CN" sz="1600" dirty="0"/>
              <a:t>1 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7DDC83-34AE-455C-9129-CF70891D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23" y="584200"/>
            <a:ext cx="4951751" cy="41742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70A6E1-8D76-4E78-9036-CD419B51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10" y="584199"/>
            <a:ext cx="4951753" cy="41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9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81</Words>
  <Application>Microsoft Office PowerPoint</Application>
  <PresentationFormat>宽屏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ji h</cp:lastModifiedBy>
  <cp:revision>31</cp:revision>
  <dcterms:created xsi:type="dcterms:W3CDTF">2023-04-25T08:55:07Z</dcterms:created>
  <dcterms:modified xsi:type="dcterms:W3CDTF">2023-05-15T02:59:52Z</dcterms:modified>
</cp:coreProperties>
</file>