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6498B-E39E-4CEC-BED3-6CCC6F2B9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B68E41-A0F2-4821-AB5D-8210E99C5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7E8FA-4FB1-48E2-8BC8-90AAC565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3AF44-6CF9-4DCE-9072-AF03B627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06237-BA1A-400A-A914-F6E907FC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9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45AA3-754E-4F6B-91DD-A38E7880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4A9DD9-5D5A-4912-9E1A-83CAA0BE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17A83-02A9-4034-B1FB-281DFDA1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A1CE4-574F-45A8-997C-60C51265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2606E-87DE-486F-A679-1556E26C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2D708B-E697-4B0B-A1CA-06FE30F4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52DE4-0023-42A6-9A64-3DA386895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712F4D-85E8-427F-9B98-2C1CBED1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3095D-7256-4E10-9C35-0E278EC5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C1C29-4B56-42B8-836A-C34E0CF0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6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E845D-862B-483D-9989-C9857A41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14FB5-2009-471F-B292-568737E0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CFE02-1363-47E4-A7E7-6915858C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4B1FC-FF45-4CE0-A75B-732EDAF4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06163-0C6B-498B-A832-388FD68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6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7F444-5F48-491C-8D64-4423D01B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580F5-9B0A-41A2-B4CF-AE1AF3CB7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05997-A3D7-4CE3-8AC6-6CCB7057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ACE60-548E-4409-BF27-E2180A85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019C3-D194-478B-8B2F-1A657840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9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BCD1E-5EC3-4003-B819-AD0B942A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C80CB-2989-4AE9-A425-8600079B8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0AEC84-9AE7-4AA2-B10F-CFCA0C02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50093-43FF-4C8E-9707-9C8D3732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43095-8080-44AC-85CC-5A1C89FC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C4F13-D3DE-46D7-B9F9-116AB5AF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1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9EB65-F9C3-4A7B-926D-6A6E4720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C8E414-668C-4371-8055-6CBED941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A0998-AF69-4AAD-9BF6-6D37E5CBF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192CE-A7FD-487D-9EF6-0C1140D7C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BCB554-FCC7-4F45-8FF0-B3ABF9E2C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4E61D-E251-42FF-811F-9080EC88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17D5A-A5F2-442A-919D-724F9C90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CB5AD6-8008-4E5F-98F3-06B5C476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6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C4BCA-A313-4314-A2C3-4ABD9E6E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94EFF-329B-4A62-838B-514FBEAC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BEDFD2-6E91-4558-A142-E0850D36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5701B-5FD6-41F5-990B-A4CC30AA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2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3942C2-EC9E-4428-86C4-255A49F0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3A0371-5AD8-4CD5-9A16-D4CEA7FF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8CFB4-82AA-4C80-8AFA-25A9F98A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FC682-CE31-45C0-8A82-1122026B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58F3B-D1EA-48F2-BACD-BFC7F271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B6098-599E-4A40-926C-33F1FE45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B067DE-545F-4AA7-A941-6834EDBB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6D363-40D8-403B-A67C-6B625BFB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9952C-B1DC-4540-BAD6-3D0658D7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1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0C415-9DCF-4845-ACF9-53958706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69D62B-8B2D-462A-9844-F5E21DE1D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BE8E6-8D64-4884-A0CB-BEFFBDA4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5809F-35E5-43E6-8AE0-AEF00D75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8EF96-B0E6-4D67-940C-CC5DC3E1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31CA6-5995-44F2-8404-9EE05B25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8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51A998-0FD3-4BA2-9989-E65CA7B9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B5EE9-4C00-4F51-93A0-AC146BA85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91412-A504-4469-8D43-6768B0F1D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CB35-A498-46CA-A46D-26CC1CFFA2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4DCB9-0D7B-4946-8BD0-1A93CFE51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4B136-2DFE-4CA5-9E03-0C9A19979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716C-DFB6-4C67-9E1E-267533343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1FFA2B-B6F5-488B-AD2C-15A4D7EB74F1}"/>
                  </a:ext>
                </a:extLst>
              </p:cNvPr>
              <p:cNvSpPr txBox="1"/>
              <p:nvPr/>
            </p:nvSpPr>
            <p:spPr>
              <a:xfrm>
                <a:off x="349624" y="358588"/>
                <a:ext cx="9132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改进：原始的加权系数为电池的三个批次标准差倒数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dirty="0"/>
                  <a:t>，现在是使用的是三个比例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31FFA2B-B6F5-488B-AD2C-15A4D7EB7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4" y="358588"/>
                <a:ext cx="9132628" cy="369332"/>
              </a:xfrm>
              <a:prstGeom prst="rect">
                <a:avLst/>
              </a:prstGeom>
              <a:blipFill>
                <a:blip r:embed="rId2"/>
                <a:stretch>
                  <a:fillRect l="-53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6B2E9F1-5B3E-4806-A80A-25260C045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 t="1328" r="1650" b="1832"/>
          <a:stretch/>
        </p:blipFill>
        <p:spPr>
          <a:xfrm>
            <a:off x="645459" y="1547300"/>
            <a:ext cx="4705413" cy="3960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EE2CDD-8C27-4AAA-A5EE-C02FE3325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3" t="1328" r="1650" b="1832"/>
          <a:stretch/>
        </p:blipFill>
        <p:spPr>
          <a:xfrm>
            <a:off x="6544234" y="1547300"/>
            <a:ext cx="4705413" cy="39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5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0D2125-E362-4993-9DC4-32F06C4FBD7C}"/>
              </a:ext>
            </a:extLst>
          </p:cNvPr>
          <p:cNvSpPr txBox="1"/>
          <p:nvPr/>
        </p:nvSpPr>
        <p:spPr>
          <a:xfrm>
            <a:off x="206188" y="349624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多次实验取中位数，噪声水平：</a:t>
            </a:r>
            <a:r>
              <a:rPr lang="en-US" altLang="zh-CN" dirty="0"/>
              <a:t>0-19*[0.01,0.009,0.05]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862E83-F199-47C8-AF81-30726F28B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1" t="864" r="1511" b="1706"/>
          <a:stretch/>
        </p:blipFill>
        <p:spPr>
          <a:xfrm>
            <a:off x="570678" y="1456765"/>
            <a:ext cx="4954882" cy="42313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1B7F75-1638-4FD4-9E7A-CE3003542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" t="1069" r="1454" b="1921"/>
          <a:stretch/>
        </p:blipFill>
        <p:spPr>
          <a:xfrm>
            <a:off x="6572356" y="1456765"/>
            <a:ext cx="4943989" cy="42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0D2125-E362-4993-9DC4-32F06C4FBD7C}"/>
              </a:ext>
            </a:extLst>
          </p:cNvPr>
          <p:cNvSpPr txBox="1"/>
          <p:nvPr/>
        </p:nvSpPr>
        <p:spPr>
          <a:xfrm>
            <a:off x="537882" y="510989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多次实验取中位数，噪声水平：</a:t>
            </a:r>
            <a:r>
              <a:rPr lang="en-US" altLang="zh-CN" dirty="0"/>
              <a:t>0-19*[0.005,0.0045,0.03]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BC39D8-0150-4E7F-814E-C44645B7C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" t="946" r="1642" b="1873"/>
          <a:stretch/>
        </p:blipFill>
        <p:spPr>
          <a:xfrm>
            <a:off x="639320" y="1364876"/>
            <a:ext cx="4872923" cy="41282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13AE0D-2E12-42D3-BB70-7F223003EF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" t="1239" r="1507" b="1614"/>
          <a:stretch/>
        </p:blipFill>
        <p:spPr>
          <a:xfrm>
            <a:off x="6690381" y="1364876"/>
            <a:ext cx="4872922" cy="412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8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51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ji h</cp:lastModifiedBy>
  <cp:revision>29</cp:revision>
  <dcterms:created xsi:type="dcterms:W3CDTF">2023-05-22T08:24:16Z</dcterms:created>
  <dcterms:modified xsi:type="dcterms:W3CDTF">2023-06-02T01:15:53Z</dcterms:modified>
</cp:coreProperties>
</file>