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76" r:id="rId3"/>
    <p:sldId id="273" r:id="rId4"/>
    <p:sldId id="281" r:id="rId5"/>
    <p:sldId id="282" r:id="rId6"/>
    <p:sldId id="277" r:id="rId7"/>
    <p:sldId id="256" r:id="rId8"/>
    <p:sldId id="259" r:id="rId9"/>
    <p:sldId id="260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LS</a:t>
                </a:r>
                <a:r>
                  <a:rPr lang="zh-CN" altLang="en-US" sz="2000" dirty="0"/>
                  <a:t>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0D2125-E362-4993-9DC4-32F06C4FBD7C}"/>
              </a:ext>
            </a:extLst>
          </p:cNvPr>
          <p:cNvSpPr txBox="1"/>
          <p:nvPr/>
        </p:nvSpPr>
        <p:spPr>
          <a:xfrm>
            <a:off x="537882" y="510989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多次实验取中位数，噪声水平：</a:t>
            </a:r>
            <a:r>
              <a:rPr lang="en-US" altLang="zh-CN" dirty="0"/>
              <a:t>0-19*[0.01,0.009,0.06]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C99C31-0606-4C3B-B99C-9449154D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136"/>
            <a:ext cx="6248400" cy="5267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4F5236-9F46-4D64-8560-1C4A94A2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73136"/>
            <a:ext cx="62484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0D2125-E362-4993-9DC4-32F06C4FBD7C}"/>
              </a:ext>
            </a:extLst>
          </p:cNvPr>
          <p:cNvSpPr txBox="1"/>
          <p:nvPr/>
        </p:nvSpPr>
        <p:spPr>
          <a:xfrm>
            <a:off x="537882" y="510989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多次实验取中位数，噪声水平：</a:t>
            </a:r>
            <a:r>
              <a:rPr lang="en-US" altLang="zh-CN" dirty="0"/>
              <a:t>0-19*[0.01,0.009,0.06]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0AAFEF-6991-45B5-9F0A-A9AC09D2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6066"/>
            <a:ext cx="6248400" cy="5267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8007C5-4471-4F6E-ADB3-CA2480937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" t="881" r="1748" b="1712"/>
          <a:stretch/>
        </p:blipFill>
        <p:spPr>
          <a:xfrm>
            <a:off x="93133" y="1126066"/>
            <a:ext cx="6045962" cy="513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0D2125-E362-4993-9DC4-32F06C4FBD7C}"/>
              </a:ext>
            </a:extLst>
          </p:cNvPr>
          <p:cNvSpPr txBox="1"/>
          <p:nvPr/>
        </p:nvSpPr>
        <p:spPr>
          <a:xfrm>
            <a:off x="537882" y="510989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多次实验取中位数，噪声水平：</a:t>
            </a:r>
            <a:r>
              <a:rPr lang="en-US" altLang="zh-CN" dirty="0"/>
              <a:t>0-19*[0.01,0.009,0.06]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A0B2EA-9FFF-40AB-A44C-0BDE1F7E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79686"/>
            <a:ext cx="62484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9930924" cy="3922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噪声比例：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其取值根据实际情况变化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9930924" cy="3922484"/>
              </a:xfrm>
              <a:prstGeom prst="rect">
                <a:avLst/>
              </a:prstGeom>
              <a:blipFill>
                <a:blip r:embed="rId2"/>
                <a:stretch>
                  <a:fillRect l="-1227" b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E4AB17-A89A-4EB3-BF07-50F45B5489FB}"/>
                  </a:ext>
                </a:extLst>
              </p:cNvPr>
              <p:cNvSpPr/>
              <p:nvPr/>
            </p:nvSpPr>
            <p:spPr>
              <a:xfrm>
                <a:off x="3048000" y="2662637"/>
                <a:ext cx="6096000" cy="15327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（此处权值：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原始三批次电池的标准差为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dirty="0"/>
                  <a:t>，为了得到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处理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E4AB17-A89A-4EB3-BF07-50F45B54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62637"/>
                <a:ext cx="6096000" cy="1532727"/>
              </a:xfrm>
              <a:prstGeom prst="rect">
                <a:avLst/>
              </a:prstGeom>
              <a:blipFill>
                <a:blip r:embed="rId3"/>
                <a:stretch>
                  <a:fillRect l="-800" b="-32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2743067-F183-4DAC-8F6E-83AAC39B4A74}"/>
                  </a:ext>
                </a:extLst>
              </p:cNvPr>
              <p:cNvSpPr txBox="1"/>
              <p:nvPr/>
            </p:nvSpPr>
            <p:spPr>
              <a:xfrm>
                <a:off x="1032933" y="635000"/>
                <a:ext cx="9999134" cy="5292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dirty="0"/>
                  <a:t>取值和迭代关系问题：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1)</a:t>
                </a:r>
                <a:r>
                  <a:rPr lang="zh-CN" altLang="en-US" dirty="0"/>
                  <a:t>直接使用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𝜆𝜎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rmse</m:t>
                    </m:r>
                  </m:oMath>
                </a14:m>
                <a:r>
                  <a:rPr lang="zh-CN" altLang="en-US" dirty="0"/>
                  <a:t>随迭代次数不收敛、震荡；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②</a:t>
                </a:r>
                <a:r>
                  <a:rPr lang="en-US" altLang="zh-CN" dirty="0" err="1"/>
                  <a:t>rmse</a:t>
                </a:r>
                <a:r>
                  <a:rPr lang="zh-CN" altLang="en-US" dirty="0"/>
                  <a:t>超出正常范围（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）达到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③使用了</a:t>
                </a:r>
                <a:r>
                  <a:rPr lang="en-US" altLang="zh-CN" dirty="0" err="1"/>
                  <a:t>W,b</a:t>
                </a:r>
                <a:r>
                  <a:rPr lang="zh-CN" altLang="en-US" dirty="0"/>
                  <a:t>初始值为单元矩阵（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）时，第一次次迭代结果最好，而后大幅上升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2)</a:t>
                </a: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处理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直接相乘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zh-CN" altLang="en-US" dirty="0"/>
                  <a:t>在噪声范围比较小时能正常收敛，噪声幅度加大则出现和③使用了</a:t>
                </a:r>
                <a:r>
                  <a:rPr lang="en-US" altLang="zh-CN" dirty="0" err="1"/>
                  <a:t>W,b</a:t>
                </a:r>
                <a:r>
                  <a:rPr lang="zh-CN" altLang="en-US" dirty="0"/>
                  <a:t>初始值为单元矩阵（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）时，第一次次迭代结果最好，而后大幅上升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2)</a:t>
                </a: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处理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直接相乘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zh-CN" altLang="en-US" dirty="0"/>
                  <a:t>在噪声范围比较小时能正常收敛，噪声幅度加大则出现和③使用了</a:t>
                </a:r>
                <a:r>
                  <a:rPr lang="en-US" altLang="zh-CN" dirty="0" err="1"/>
                  <a:t>W,b</a:t>
                </a:r>
                <a:r>
                  <a:rPr lang="zh-CN" altLang="en-US" dirty="0"/>
                  <a:t>初始值为单元矩阵（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）时，第一次次迭代结果最好，而后大幅上升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2743067-F183-4DAC-8F6E-83AAC39B4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" y="635000"/>
                <a:ext cx="9999134" cy="5292667"/>
              </a:xfrm>
              <a:prstGeom prst="rect">
                <a:avLst/>
              </a:prstGeom>
              <a:blipFill>
                <a:blip r:embed="rId2"/>
                <a:stretch>
                  <a:fillRect l="-488" b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405E2C-2934-40FE-9CDC-5ADE56F428B3}"/>
                  </a:ext>
                </a:extLst>
              </p:cNvPr>
              <p:cNvSpPr/>
              <p:nvPr/>
            </p:nvSpPr>
            <p:spPr>
              <a:xfrm>
                <a:off x="8584381" y="482086"/>
                <a:ext cx="2016706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405E2C-2934-40FE-9CDC-5ADE56F42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381" y="482086"/>
                <a:ext cx="2016706" cy="763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1FFA2B-B6F5-488B-AD2C-15A4D7EB74F1}"/>
                  </a:ext>
                </a:extLst>
              </p:cNvPr>
              <p:cNvSpPr txBox="1"/>
              <p:nvPr/>
            </p:nvSpPr>
            <p:spPr>
              <a:xfrm>
                <a:off x="349624" y="358588"/>
                <a:ext cx="9132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改进：原始的加权系数为电池的三个批次标准差倒数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dirty="0"/>
                  <a:t>，现在是使用的是三个比例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1FFA2B-B6F5-488B-AD2C-15A4D7EB7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4" y="358588"/>
                <a:ext cx="9132628" cy="369332"/>
              </a:xfrm>
              <a:prstGeom prst="rect">
                <a:avLst/>
              </a:prstGeom>
              <a:blipFill>
                <a:blip r:embed="rId2"/>
                <a:stretch>
                  <a:fillRect l="-53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6B2E9F1-5B3E-4806-A80A-25260C045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 t="1328" r="1650" b="1832"/>
          <a:stretch/>
        </p:blipFill>
        <p:spPr>
          <a:xfrm>
            <a:off x="645459" y="1547300"/>
            <a:ext cx="4705413" cy="3960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EE2CDD-8C27-4AAA-A5EE-C02FE3325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" t="1328" r="1650" b="1832"/>
          <a:stretch/>
        </p:blipFill>
        <p:spPr>
          <a:xfrm>
            <a:off x="6544234" y="1547300"/>
            <a:ext cx="4705413" cy="39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2D7C83-A486-4DD1-8AB6-5B51C817F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99" y="1439332"/>
            <a:ext cx="4798317" cy="35906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EBE97C-C897-4829-BB80-0DD16B97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79" y="1439332"/>
            <a:ext cx="4782070" cy="35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5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0D2125-E362-4993-9DC4-32F06C4FBD7C}"/>
              </a:ext>
            </a:extLst>
          </p:cNvPr>
          <p:cNvSpPr txBox="1"/>
          <p:nvPr/>
        </p:nvSpPr>
        <p:spPr>
          <a:xfrm>
            <a:off x="206188" y="349624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多次实验取中位数，噪声水平：</a:t>
            </a:r>
            <a:r>
              <a:rPr lang="en-US" altLang="zh-CN" dirty="0"/>
              <a:t>0-19*[0.01,0.009,0.05]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862E83-F199-47C8-AF81-30726F28B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" t="864" r="1511" b="1706"/>
          <a:stretch/>
        </p:blipFill>
        <p:spPr>
          <a:xfrm>
            <a:off x="570678" y="1456765"/>
            <a:ext cx="4954882" cy="4231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1B7F75-1638-4FD4-9E7A-CE3003542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" t="1069" r="1454" b="1921"/>
          <a:stretch/>
        </p:blipFill>
        <p:spPr>
          <a:xfrm>
            <a:off x="6572356" y="1456765"/>
            <a:ext cx="4943989" cy="42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3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0D2125-E362-4993-9DC4-32F06C4FBD7C}"/>
              </a:ext>
            </a:extLst>
          </p:cNvPr>
          <p:cNvSpPr txBox="1"/>
          <p:nvPr/>
        </p:nvSpPr>
        <p:spPr>
          <a:xfrm>
            <a:off x="537882" y="510989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多次实验取中位数，噪声水平：</a:t>
            </a:r>
            <a:r>
              <a:rPr lang="en-US" altLang="zh-CN" dirty="0"/>
              <a:t>0-19*[0.005,0.0045,0.03]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BC39D8-0150-4E7F-814E-C44645B7C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" t="946" r="1642" b="1873"/>
          <a:stretch/>
        </p:blipFill>
        <p:spPr>
          <a:xfrm>
            <a:off x="639320" y="1364876"/>
            <a:ext cx="4872923" cy="41282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13AE0D-2E12-42D3-BB70-7F223003E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" t="1239" r="1507" b="1614"/>
          <a:stretch/>
        </p:blipFill>
        <p:spPr>
          <a:xfrm>
            <a:off x="6690381" y="1364876"/>
            <a:ext cx="4872922" cy="41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8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733</Words>
  <Application>Microsoft Office PowerPoint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ji h</cp:lastModifiedBy>
  <cp:revision>97</cp:revision>
  <dcterms:created xsi:type="dcterms:W3CDTF">2023-04-25T08:55:07Z</dcterms:created>
  <dcterms:modified xsi:type="dcterms:W3CDTF">2023-06-09T06:01:30Z</dcterms:modified>
</cp:coreProperties>
</file>