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9" r:id="rId3"/>
    <p:sldId id="261" r:id="rId4"/>
    <p:sldId id="262" r:id="rId5"/>
    <p:sldId id="264" r:id="rId6"/>
    <p:sldId id="274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9EE1DE-0105-4A3E-A345-FEB873B0D9AA}"/>
              </a:ext>
            </a:extLst>
          </p:cNvPr>
          <p:cNvSpPr txBox="1"/>
          <p:nvPr/>
        </p:nvSpPr>
        <p:spPr>
          <a:xfrm>
            <a:off x="524933" y="524933"/>
            <a:ext cx="115018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实验介绍：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数据集的划分：来自三个不同批次的电池，每个电池批次按照</a:t>
            </a:r>
            <a:r>
              <a:rPr lang="en-US" altLang="zh-CN" dirty="0"/>
              <a:t>9:1</a:t>
            </a:r>
            <a:r>
              <a:rPr lang="zh-CN" altLang="en-US" dirty="0"/>
              <a:t>划分训练测试集，将划分好的三个训练集和</a:t>
            </a:r>
            <a:endParaRPr lang="en-US" altLang="zh-CN" dirty="0"/>
          </a:p>
          <a:p>
            <a:r>
              <a:rPr lang="zh-CN" altLang="en-US" dirty="0"/>
              <a:t>测试集合并成为本实验用的训练集和测试集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噪声：三个电池加上的噪声服从三个零均值但标准差不同的高斯分布，根据数据规格生成三个噪声矩阵，再</a:t>
            </a:r>
            <a:endParaRPr lang="en-US" altLang="zh-CN" dirty="0"/>
          </a:p>
          <a:p>
            <a:r>
              <a:rPr lang="zh-CN" altLang="en-US" dirty="0"/>
              <a:t>分别根据电池不同列的标准差进行对噪声的放缩，作为输入数据最终加的噪声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tls</a:t>
            </a:r>
            <a:r>
              <a:rPr lang="zh-CN" altLang="en-US" dirty="0"/>
              <a:t>将输入特征和电池寿命都加上噪声，</a:t>
            </a:r>
            <a:r>
              <a:rPr lang="en-US" altLang="zh-CN" dirty="0"/>
              <a:t>ls</a:t>
            </a:r>
            <a:r>
              <a:rPr lang="zh-CN" altLang="en-US" dirty="0"/>
              <a:t>仅输入特征加上噪声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zh-CN" altLang="en-US" dirty="0"/>
              <a:t>流程：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）初始化</a:t>
            </a:r>
            <a:r>
              <a:rPr lang="en-US" altLang="zh-CN" dirty="0" err="1"/>
              <a:t>w,b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）利用</a:t>
            </a:r>
            <a:r>
              <a:rPr lang="en-US" altLang="zh-CN" dirty="0" err="1"/>
              <a:t>w,b</a:t>
            </a:r>
            <a:r>
              <a:rPr lang="zh-CN" altLang="en-US" dirty="0"/>
              <a:t>对电池寿命预测，记录预测结果和真实值之差，求出三个电池批次误差的标准差，并根据分类批次对</a:t>
            </a:r>
            <a:endParaRPr lang="en-US" altLang="zh-CN" dirty="0"/>
          </a:p>
          <a:p>
            <a:r>
              <a:rPr lang="zh-CN" altLang="en-US" dirty="0"/>
              <a:t>不同批次电池数据进行加权作为新加权数据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）利用加权数据更新模型系数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C174E2-D438-404C-88ED-87186E5EAD08}"/>
              </a:ext>
            </a:extLst>
          </p:cNvPr>
          <p:cNvSpPr txBox="1"/>
          <p:nvPr/>
        </p:nvSpPr>
        <p:spPr>
          <a:xfrm>
            <a:off x="635000" y="36406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0.1,4</a:t>
            </a:r>
            <a:r>
              <a:rPr lang="zh-CN" altLang="en-US" dirty="0"/>
              <a:t>，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CB3D9D-BFB7-4724-A043-35D3A7DE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298083"/>
            <a:ext cx="4640791" cy="3912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620B76-016E-4E1A-82E0-27D9911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43" y="1298083"/>
            <a:ext cx="4640790" cy="39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F7D11E-559E-46B9-BF92-29C14F218048}"/>
                  </a:ext>
                </a:extLst>
              </p:cNvPr>
              <p:cNvSpPr txBox="1"/>
              <p:nvPr/>
            </p:nvSpPr>
            <p:spPr>
              <a:xfrm>
                <a:off x="1189567" y="1363133"/>
                <a:ext cx="9965266" cy="358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将标准差的倒数与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相乘作为新的数据求解模型系数，假设前一个模型系数预测结果良好，则标准差很小，倒数与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相乘的结果和真实结果相差太多，求解出来的模型系数进行预测与真实结果相差大，又导致标准差很大，倒数很小，与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相乘结果小，求解出来的新一轮的标准差小，导致震荡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三个分类批次的电池，只要分类之间服从的标准差比例不变，放大缩小对实验结果无影响：</a:t>
                </a:r>
                <a:endParaRPr lang="en-US" altLang="zh-CN" dirty="0"/>
              </a:p>
              <a:p>
                <a:r>
                  <a:rPr lang="en-US" altLang="zh-CN" dirty="0"/>
                  <a:t>0.1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0.4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0.2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1:4:2</a:t>
                </a:r>
                <a:r>
                  <a:rPr lang="zh-CN" altLang="en-US" dirty="0"/>
                  <a:t>结果相同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根据分类有意的扩大三个分类批次的噪声比例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7:0.9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F7D11E-559E-46B9-BF92-29C14F218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67" y="1363133"/>
                <a:ext cx="9965266" cy="3586431"/>
              </a:xfrm>
              <a:prstGeom prst="rect">
                <a:avLst/>
              </a:prstGeom>
              <a:blipFill>
                <a:blip r:embed="rId2"/>
                <a:stretch>
                  <a:fillRect l="-3364" t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1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A0C419-278D-4CDD-9769-FAF8E26F18BF}"/>
              </a:ext>
            </a:extLst>
          </p:cNvPr>
          <p:cNvSpPr txBox="1"/>
          <p:nvPr/>
        </p:nvSpPr>
        <p:spPr>
          <a:xfrm>
            <a:off x="1972733" y="2641795"/>
            <a:ext cx="8246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三个电池批次使用的噪声比例相近</a:t>
            </a:r>
            <a:r>
              <a:rPr lang="en-US" altLang="zh-CN" sz="3200" dirty="0"/>
              <a:t>2:3:5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em</a:t>
            </a:r>
            <a:r>
              <a:rPr lang="zh-CN" altLang="en-US" sz="3200" dirty="0"/>
              <a:t>算法优势不能很好的体现出来</a:t>
            </a:r>
          </a:p>
        </p:txBody>
      </p:sp>
    </p:spTree>
    <p:extLst>
      <p:ext uri="{BB962C8B-B14F-4D97-AF65-F5344CB8AC3E}">
        <p14:creationId xmlns:p14="http://schemas.microsoft.com/office/powerpoint/2010/main" val="394157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9BF7EC-0D74-4A9F-913C-88A66F7A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3" y="1485800"/>
            <a:ext cx="4610267" cy="38863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186606-DFA1-4D91-B7CC-18086A28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66" y="1485799"/>
            <a:ext cx="4610268" cy="3886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8DCCD2-3EDA-491A-BB5C-E804D0938656}"/>
              </a:ext>
            </a:extLst>
          </p:cNvPr>
          <p:cNvSpPr txBox="1"/>
          <p:nvPr/>
        </p:nvSpPr>
        <p:spPr>
          <a:xfrm>
            <a:off x="7416803" y="5736069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lamuda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B5CF7-F8AD-4908-8A8D-B6BA81F78F94}"/>
              </a:ext>
            </a:extLst>
          </p:cNvPr>
          <p:cNvSpPr txBox="1"/>
          <p:nvPr/>
        </p:nvSpPr>
        <p:spPr>
          <a:xfrm>
            <a:off x="1490134" y="5753002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</a:t>
            </a:r>
            <a:r>
              <a:rPr lang="en-US" altLang="zh-CN" dirty="0" err="1"/>
              <a:t>lamuda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6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7DDC83-34AE-455C-9129-CF70891D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89" y="1430866"/>
            <a:ext cx="4951751" cy="417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B4D066-BB2E-425E-933F-981962C4A0BF}"/>
              </a:ext>
            </a:extLst>
          </p:cNvPr>
          <p:cNvSpPr txBox="1"/>
          <p:nvPr/>
        </p:nvSpPr>
        <p:spPr>
          <a:xfrm>
            <a:off x="1684866" y="5884333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</a:t>
            </a:r>
            <a:r>
              <a:rPr lang="en-US" altLang="zh-CN" dirty="0" err="1"/>
              <a:t>lamuda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768EF-A5DA-4F51-A4C6-C5DC5354CF23}"/>
              </a:ext>
            </a:extLst>
          </p:cNvPr>
          <p:cNvSpPr txBox="1"/>
          <p:nvPr/>
        </p:nvSpPr>
        <p:spPr>
          <a:xfrm>
            <a:off x="7611535" y="5867400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lamuda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35C5BD-9BBE-4C7E-A423-F697277B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80" y="1430866"/>
            <a:ext cx="4951752" cy="41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C879C9-0FD4-404F-8AFD-00B3666F4766}"/>
              </a:ext>
            </a:extLst>
          </p:cNvPr>
          <p:cNvSpPr txBox="1"/>
          <p:nvPr/>
        </p:nvSpPr>
        <p:spPr>
          <a:xfrm>
            <a:off x="2748320" y="2351782"/>
            <a:ext cx="7157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三个电池批次加上的噪声使用相差较大的标准差时，</a:t>
            </a:r>
            <a:r>
              <a:rPr lang="en-US" altLang="zh-CN" sz="3200" dirty="0" err="1"/>
              <a:t>em</a:t>
            </a:r>
            <a:r>
              <a:rPr lang="zh-CN" altLang="en-US" sz="3200" dirty="0"/>
              <a:t>算法优势明显</a:t>
            </a:r>
          </a:p>
        </p:txBody>
      </p:sp>
    </p:spTree>
    <p:extLst>
      <p:ext uri="{BB962C8B-B14F-4D97-AF65-F5344CB8AC3E}">
        <p14:creationId xmlns:p14="http://schemas.microsoft.com/office/powerpoint/2010/main" val="42127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2791D7-D655-4B14-AC93-99D20B66A0AA}"/>
              </a:ext>
            </a:extLst>
          </p:cNvPr>
          <p:cNvSpPr txBox="1"/>
          <p:nvPr/>
        </p:nvSpPr>
        <p:spPr>
          <a:xfrm>
            <a:off x="389467" y="31326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0.1,7,0.9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A466CD-79FB-419A-9514-892AB9980307}"/>
              </a:ext>
            </a:extLst>
          </p:cNvPr>
          <p:cNvSpPr txBox="1"/>
          <p:nvPr/>
        </p:nvSpPr>
        <p:spPr>
          <a:xfrm>
            <a:off x="2465748" y="5723466"/>
            <a:ext cx="71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三个电池批次加上的噪声使用相差较大的标准差时，</a:t>
            </a:r>
            <a:r>
              <a:rPr lang="en-US" altLang="zh-CN" dirty="0" err="1"/>
              <a:t>em</a:t>
            </a:r>
            <a:r>
              <a:rPr lang="zh-CN" altLang="en-US" dirty="0"/>
              <a:t>算法优势明显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41B105-8B68-4A23-8E58-75195AD8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9" y="914401"/>
            <a:ext cx="4781400" cy="4030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C47671-0121-4121-A32E-2C7DD8A4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897467"/>
            <a:ext cx="4801488" cy="40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2791D7-D655-4B14-AC93-99D20B66A0AA}"/>
              </a:ext>
            </a:extLst>
          </p:cNvPr>
          <p:cNvSpPr txBox="1"/>
          <p:nvPr/>
        </p:nvSpPr>
        <p:spPr>
          <a:xfrm>
            <a:off x="262504" y="3132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0.1,7,20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353E2-6B8D-4398-80BB-0B643D6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18" y="826905"/>
            <a:ext cx="5317068" cy="44822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8A77E3-4E0C-4FC4-80AD-DAF28388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7" y="826906"/>
            <a:ext cx="5317067" cy="44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8ED170-ABB9-4F45-9227-9B41A631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96" y="1317599"/>
            <a:ext cx="4775309" cy="40255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2FA6EE-8F46-4B24-8242-92C7815B9495}"/>
              </a:ext>
            </a:extLst>
          </p:cNvPr>
          <p:cNvSpPr txBox="1"/>
          <p:nvPr/>
        </p:nvSpPr>
        <p:spPr>
          <a:xfrm>
            <a:off x="465667" y="2370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0.1,1,9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BF89FD-6466-4078-8778-8964E6E4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66" y="1317599"/>
            <a:ext cx="4775309" cy="4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379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ji h</cp:lastModifiedBy>
  <cp:revision>47</cp:revision>
  <dcterms:created xsi:type="dcterms:W3CDTF">2023-04-25T08:55:07Z</dcterms:created>
  <dcterms:modified xsi:type="dcterms:W3CDTF">2023-05-16T05:53:48Z</dcterms:modified>
</cp:coreProperties>
</file>