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3" r:id="rId3"/>
    <p:sldId id="284" r:id="rId4"/>
    <p:sldId id="28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C5FE4-E1FB-4510-7391-F5B5482F8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029B5E-D0EE-D5DC-D7A3-35B73E416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F95C4-BA38-BAD3-CEF2-A960ED4A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447B5-C624-40BB-E04B-9E125E88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21444-761A-521F-A27C-B1AFAE29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3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9FCAF-F41C-3D8A-6C66-33BB60ED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1A5889-FCE5-A6C2-FA3B-71BA77C1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C8FF2-C227-3C46-05FF-8AE48858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344CF-1703-3559-2389-B8DE378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A299F-04F1-806C-8D95-2D607C9C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6FFC20-644C-7540-E2C9-10FEABFEB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AD4A02-845B-76C0-7954-69AF0F35A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1BA23-3566-2425-E7EE-82407094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C6015-D577-AB33-203C-4DBF0AFE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8A51D-1E97-6402-C00A-88A3AC85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20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39086-E61A-C26C-25F6-5F7616C0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23ADD-E67D-683D-BDC9-2E11FA03B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CA6EA-95A9-6830-712E-05F16D01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3C8BC-C42E-42DF-E2F5-0A122B52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8FCE8-4081-2A15-EEE3-81F884CC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12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A586E-0857-E297-C477-209F0BB3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04270-7ED2-4C56-5F57-5D62632BC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065DC-8F59-7668-F429-1CD745DF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12AAF-ACDF-B603-9D49-CDDDE66E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3E5C4-60AD-6F98-6F7F-15966F48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6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E2009-DF4C-268F-A2BB-559E0ED5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83811-B528-2C8E-5B99-F970ADBF2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0CC680-CB38-A07F-9265-75CF5E213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D966D5-6509-2C67-2E5D-EBF671ED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6269E8-9B25-E6E9-28FA-3DEE5E53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4E4370-669A-E4C7-D41F-52C90BE6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5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70CED-E343-1D65-85A3-C157A78D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80FB3-B3B8-6ECB-19A6-21C9941FF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5104E2-A3E6-DD94-9D09-1C9221F86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78CA1B-5D90-F9F3-E40B-F496788C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893BE1-3A0E-30E4-6F1C-3828456DC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B10DCD-00ED-144F-C8B2-5E60253A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3E9DB2-0E57-9229-5DC6-D69C7F55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CE9D58-95E6-186F-2B50-33CF22DD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0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5961F-5018-D154-E162-92F9F751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7AEA1D-AF45-78E0-9C2B-4567858E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5F404D-813C-15B2-4E7A-64FAB6A0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03710D-9D4B-38D8-C216-8124B67C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83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677A84-5B7C-96D0-02FE-A809EA8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BB0E47-DE38-8183-22CD-23861088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0DB73F-FB0F-F1ED-5FBE-F0C270AF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2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C22F9-D991-79C3-5C5B-0546731C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971AC-59F7-0DEF-FE77-E8857A6CB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863C45-2CC1-BBB8-F9DA-1AEA6ADE8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F8D98-3CCC-9631-A894-B2EC419E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98302-39B1-78B0-369B-367F93E8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6A88A-7FCA-2A7C-D886-230259D7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19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483D1-3429-472F-CD81-6430A1B6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C10179-D295-0D38-7A8A-F608F6D44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FA94B5-09DB-FBA7-DD4C-977453BB8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CAD0F1-D276-1148-73D2-2F415C89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7350-050B-47F4-AC63-7BAD5FF20931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3432F-A17E-B92D-09F1-AAF8F108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C453CB-1BEF-B937-3DAA-01B61E51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5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5F0F3C-A608-557B-1953-420A2499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E4E45-DBEE-0F41-A3A9-40F4E28E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2A49F-E21F-6291-7E61-EBEC13A0B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7350-050B-47F4-AC63-7BAD5FF20931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8FF13-377D-97E3-3C3E-96A446BAB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EB67D-A0DB-A0EA-1773-1A582B69B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2F4BF-B01D-4FE6-B832-17EE02AC6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34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133876-C5A1-4400-FE0A-B3592C9A8AE9}"/>
              </a:ext>
            </a:extLst>
          </p:cNvPr>
          <p:cNvSpPr txBox="1"/>
          <p:nvPr/>
        </p:nvSpPr>
        <p:spPr>
          <a:xfrm>
            <a:off x="6643557" y="362409"/>
            <a:ext cx="55484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dirty="0"/>
              <a:t>在不刻意扩大噪声比例差距的情况下：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TLS_EM</a:t>
            </a:r>
            <a:r>
              <a:rPr lang="zh-CN" altLang="en-US" dirty="0"/>
              <a:t>和</a:t>
            </a:r>
            <a:r>
              <a:rPr lang="en-US" altLang="zh-CN" dirty="0"/>
              <a:t>LS_EM</a:t>
            </a:r>
            <a:r>
              <a:rPr lang="zh-CN" altLang="en-US" dirty="0"/>
              <a:t>优势并未体现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噪声水平小：</a:t>
            </a:r>
            <a:r>
              <a:rPr lang="en-US" altLang="zh-CN" dirty="0"/>
              <a:t>TLS</a:t>
            </a:r>
            <a:r>
              <a:rPr lang="zh-CN" altLang="en-US" dirty="0"/>
              <a:t>优于</a:t>
            </a:r>
            <a:r>
              <a:rPr lang="en-US" altLang="zh-CN" dirty="0"/>
              <a:t>LS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    噪声水平大：</a:t>
            </a:r>
            <a:r>
              <a:rPr lang="en-US" altLang="zh-CN" dirty="0"/>
              <a:t>LS</a:t>
            </a:r>
            <a:r>
              <a:rPr lang="zh-CN" altLang="en-US" dirty="0"/>
              <a:t>优于</a:t>
            </a:r>
            <a:r>
              <a:rPr lang="en-US" altLang="zh-CN" dirty="0"/>
              <a:t>TLS;</a:t>
            </a:r>
          </a:p>
          <a:p>
            <a:endParaRPr lang="en-US" altLang="zh-CN" dirty="0"/>
          </a:p>
          <a:p>
            <a:r>
              <a:rPr lang="en-US" altLang="zh-CN" b="1" dirty="0"/>
              <a:t>2.</a:t>
            </a:r>
            <a:r>
              <a:rPr lang="zh-CN" altLang="en-US" dirty="0"/>
              <a:t>刻意扩大噪声比例差距：</a:t>
            </a:r>
            <a:endParaRPr lang="en-US" altLang="zh-CN" dirty="0"/>
          </a:p>
          <a:p>
            <a:r>
              <a:rPr lang="en-US" altLang="zh-CN" dirty="0"/>
              <a:t>    TLS</a:t>
            </a:r>
            <a:r>
              <a:rPr lang="zh-CN" altLang="en-US" dirty="0"/>
              <a:t>效果明显劣于</a:t>
            </a:r>
            <a:r>
              <a:rPr lang="en-US" altLang="zh-CN" dirty="0"/>
              <a:t>LS;</a:t>
            </a:r>
          </a:p>
          <a:p>
            <a:r>
              <a:rPr lang="en-US" altLang="zh-CN" dirty="0"/>
              <a:t>    LS_EM</a:t>
            </a:r>
            <a:r>
              <a:rPr lang="zh-CN" altLang="en-US" dirty="0"/>
              <a:t>无论噪声水平大小优势都优于</a:t>
            </a:r>
            <a:r>
              <a:rPr lang="en-US" altLang="zh-CN" dirty="0"/>
              <a:t>LS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   TLS_EM</a:t>
            </a:r>
            <a:r>
              <a:rPr lang="zh-CN" altLang="en-US" dirty="0"/>
              <a:t>仅在噪声水平大的时候优势明显；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8B8E084-70FC-2F14-21F2-AACCCEBC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85" y="1174563"/>
            <a:ext cx="5852172" cy="438912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4D9AA02-7529-B71A-FB0C-6F26B226C7CE}"/>
              </a:ext>
            </a:extLst>
          </p:cNvPr>
          <p:cNvSpPr txBox="1"/>
          <p:nvPr/>
        </p:nvSpPr>
        <p:spPr>
          <a:xfrm>
            <a:off x="1964461" y="701011"/>
            <a:ext cx="29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噪声水平在</a:t>
            </a:r>
            <a:r>
              <a:rPr lang="en-US" altLang="zh-CN" dirty="0"/>
              <a:t>0.01-5</a:t>
            </a:r>
          </a:p>
        </p:txBody>
      </p:sp>
    </p:spTree>
    <p:extLst>
      <p:ext uri="{BB962C8B-B14F-4D97-AF65-F5344CB8AC3E}">
        <p14:creationId xmlns:p14="http://schemas.microsoft.com/office/powerpoint/2010/main" val="43512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133876-C5A1-4400-FE0A-B3592C9A8AE9}"/>
              </a:ext>
            </a:extLst>
          </p:cNvPr>
          <p:cNvSpPr txBox="1"/>
          <p:nvPr/>
        </p:nvSpPr>
        <p:spPr>
          <a:xfrm>
            <a:off x="6941263" y="963329"/>
            <a:ext cx="398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TLS</a:t>
            </a:r>
            <a:r>
              <a:rPr lang="zh-CN" altLang="en-US" dirty="0"/>
              <a:t>，噪声水平在</a:t>
            </a:r>
            <a:r>
              <a:rPr lang="en-US" altLang="zh-CN" dirty="0"/>
              <a:t>0.01-5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83EB41-2A7C-E26F-DB83-5E58DE107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813" y="1409115"/>
            <a:ext cx="5852172" cy="43891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9E895E-AFBF-8247-8BDE-5DDE8BE1A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1409116"/>
            <a:ext cx="5852172" cy="438912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89D1641-CE18-CCAA-7D27-A925E1453AB1}"/>
              </a:ext>
            </a:extLst>
          </p:cNvPr>
          <p:cNvSpPr txBox="1"/>
          <p:nvPr/>
        </p:nvSpPr>
        <p:spPr>
          <a:xfrm>
            <a:off x="657485" y="963329"/>
            <a:ext cx="51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TLS</a:t>
            </a:r>
            <a:r>
              <a:rPr lang="zh-CN" altLang="en-US" dirty="0"/>
              <a:t>，噪声水平在</a:t>
            </a:r>
            <a:r>
              <a:rPr lang="en-US" altLang="zh-CN" dirty="0"/>
              <a:t>0.01-2</a:t>
            </a:r>
          </a:p>
        </p:txBody>
      </p:sp>
    </p:spTree>
    <p:extLst>
      <p:ext uri="{BB962C8B-B14F-4D97-AF65-F5344CB8AC3E}">
        <p14:creationId xmlns:p14="http://schemas.microsoft.com/office/powerpoint/2010/main" val="225245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133876-C5A1-4400-FE0A-B3592C9A8AE9}"/>
              </a:ext>
            </a:extLst>
          </p:cNvPr>
          <p:cNvSpPr txBox="1"/>
          <p:nvPr/>
        </p:nvSpPr>
        <p:spPr>
          <a:xfrm>
            <a:off x="1568980" y="805231"/>
            <a:ext cx="29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</a:t>
            </a:r>
            <a:r>
              <a:rPr lang="zh-CN" altLang="en-US" dirty="0"/>
              <a:t>，噪声水平在</a:t>
            </a:r>
            <a:r>
              <a:rPr lang="en-US" altLang="zh-CN" dirty="0"/>
              <a:t>0.01-2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A095E9-70CE-27AF-A84E-9FE3519BA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426" y="1173860"/>
            <a:ext cx="5852172" cy="43891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F7F558B-1074-3521-BF5D-F8F57EF45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2" y="1174563"/>
            <a:ext cx="5852172" cy="438912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1D677C2-82A5-5181-A3D6-869C291A98F0}"/>
              </a:ext>
            </a:extLst>
          </p:cNvPr>
          <p:cNvSpPr txBox="1"/>
          <p:nvPr/>
        </p:nvSpPr>
        <p:spPr>
          <a:xfrm>
            <a:off x="7485366" y="804528"/>
            <a:ext cx="29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</a:t>
            </a:r>
            <a:r>
              <a:rPr lang="zh-CN" altLang="en-US" dirty="0"/>
              <a:t>，噪声水平在</a:t>
            </a:r>
            <a:r>
              <a:rPr lang="en-US" altLang="zh-CN" dirty="0"/>
              <a:t>0.01-5</a:t>
            </a:r>
          </a:p>
        </p:txBody>
      </p:sp>
    </p:spTree>
    <p:extLst>
      <p:ext uri="{BB962C8B-B14F-4D97-AF65-F5344CB8AC3E}">
        <p14:creationId xmlns:p14="http://schemas.microsoft.com/office/powerpoint/2010/main" val="165433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133876-C5A1-4400-FE0A-B3592C9A8AE9}"/>
              </a:ext>
            </a:extLst>
          </p:cNvPr>
          <p:cNvSpPr txBox="1"/>
          <p:nvPr/>
        </p:nvSpPr>
        <p:spPr>
          <a:xfrm>
            <a:off x="1022641" y="534937"/>
            <a:ext cx="29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噪声水平在</a:t>
            </a:r>
            <a:r>
              <a:rPr lang="en-US" altLang="zh-CN" dirty="0"/>
              <a:t>0.01-2.5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BF8C0B-BF9B-3B82-4D6A-BA25F55D5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3" y="1320700"/>
            <a:ext cx="5852172" cy="4389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63D693-DD78-5364-775F-3766A37F7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67" y="127469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5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109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wuyan deng</dc:creator>
  <cp:lastModifiedBy>wuyan deng</cp:lastModifiedBy>
  <cp:revision>20</cp:revision>
  <dcterms:created xsi:type="dcterms:W3CDTF">2023-08-01T08:55:43Z</dcterms:created>
  <dcterms:modified xsi:type="dcterms:W3CDTF">2023-08-09T01:24:20Z</dcterms:modified>
</cp:coreProperties>
</file>