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BAFD1-06D2-B04D-F705-02FF2C361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401840-D758-A7F8-C30C-A5688E8FA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D22D8-6D25-A5BB-5E38-C7C0F80D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1146E-3449-92CE-4FBF-12F142D5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95A21-5FFF-A5D2-C84E-0728406F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35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DC27D-9F0A-F7CC-F28F-9EAD7205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5C1D7C-BDE1-2673-399A-711E41A32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42786-DAC2-FC19-1596-5537D0BA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FD8FE-5A41-1340-B9AC-D17D921C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02C57-9C90-A46E-710E-6C9F0A39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22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CF21AA-38D5-27E5-BED3-8FBE61CC6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6B06C4-A984-9A7D-8A44-A90B82B38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BC854-61A2-7879-9E89-EFE38DB4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39885-1811-5A00-1617-EF468430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746BA-D665-6B6E-B0AA-9C994716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97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AF138-E2BE-3D55-DD95-C15AD881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1BE44-BD8A-E876-9658-3AA0B013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29318-7021-E35B-FFE6-D7033E99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C0A14-63F6-5439-6076-46D089D1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49E66D-08D8-7479-30C4-98DEC210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21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34B35-24B1-1D91-75D0-F6D3E5B8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2099BA-8284-7E10-AD30-9F698B371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4970FC-4295-ED5A-3BA6-2C9017D4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93D49-742D-3849-B954-D4171D8C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E5785-F566-40A8-E973-3990F3F7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0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D6699-CE4A-BFC8-9E03-0FA73599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E4F27-E18C-2071-0B9D-BC1ADD23D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693FAB-EC1A-55B2-2F47-3E5B60077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CFE32C-80A3-44A6-695A-C75C76AD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6F8E74-2723-44AF-5F95-FDE7F335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0139AA-9298-4E1F-453D-254246E9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40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48032-1ACE-F598-DC07-AB4BDF8C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FC2BF7-DD70-7C32-2184-2C8B61723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4C790-125A-62B4-4CC6-38A48E462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777EF7-8060-5D42-2A28-444875507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7ED0FB-A71E-44CF-0E59-15D0CAEFB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75377D-66C8-702B-064D-3378D2B5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0BBCC9-3745-DBC6-A817-2AF60B11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54F584-4DE1-8D3C-298E-79A05712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2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65293-D34F-D7A2-F734-464A7BCF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F6BC30-99AE-026C-171A-CABBDF94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2E0FCC-74C7-D9E8-588E-72D5EE85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A8BFE8-3191-D73A-546B-9FEE44A5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64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A1A6FD-75AB-D66E-D34F-00F84942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672780-DB40-CBB6-70C9-32E39E8A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A2E650-A2E3-EF8A-1A51-E78EC443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5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7BA65-1FA3-B3BC-59F3-F73D093F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7C314-9787-F4B0-5AC7-F79C24E7F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65EB55-F9C7-1E07-DDFE-4094A69F8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450D4-BDB9-7872-46B1-49F160CA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C338F7-EB6B-BBBC-7189-475F4D32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67B4B3-72CC-D9F3-4023-D9E1BC04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72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ACAFD-4E12-D2CA-DEC0-12015E37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E6B38A-FD18-7D68-E26B-DEF924CF7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42B353-4C8B-0D83-9777-0BF1921B3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0BA0B8-EC88-6884-8B2E-2689F960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C721B-0B13-3E2E-7D6D-AA96F105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8A5CE0-BCE7-0036-21DD-25DDA1CB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13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53ABAD-5046-CF07-3CB7-965CE8F2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201BA-AC25-04AF-D99A-4F3F1F950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FB133-5FEA-34BA-7FD6-D41FCD988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A926-A515-480C-B9CE-FA598AD02AD9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0FA94-4445-35C7-B16B-7234CA4A3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634DD-D71D-F704-7540-6BE8ED935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7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160CCACB-6298-D9BC-E066-1AE581EA0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5" y="482704"/>
            <a:ext cx="4019908" cy="301493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2AFD9CC-9F56-000B-9B4F-4BC4E993F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954" y="482704"/>
            <a:ext cx="4129949" cy="309746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02B25D7-A6EE-1D07-3275-47BAF01E1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430" y="400174"/>
            <a:ext cx="4353256" cy="326494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8972BA9-06A9-DB7F-A5E2-824CB9223C01}"/>
              </a:ext>
            </a:extLst>
          </p:cNvPr>
          <p:cNvSpPr txBox="1"/>
          <p:nvPr/>
        </p:nvSpPr>
        <p:spPr>
          <a:xfrm>
            <a:off x="1173193" y="258793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[1,0.1,0.05]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865C8D-FC02-8859-EA62-70024082ECA8}"/>
              </a:ext>
            </a:extLst>
          </p:cNvPr>
          <p:cNvSpPr txBox="1"/>
          <p:nvPr/>
        </p:nvSpPr>
        <p:spPr>
          <a:xfrm>
            <a:off x="5193101" y="256773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[0.1,1,0.05]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1E369C-452E-EBBE-61C7-4E5C562131FB}"/>
              </a:ext>
            </a:extLst>
          </p:cNvPr>
          <p:cNvSpPr txBox="1"/>
          <p:nvPr/>
        </p:nvSpPr>
        <p:spPr>
          <a:xfrm>
            <a:off x="9262584" y="256773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[0.05,0.1,1]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22CEE72-27D0-3E7F-1A73-61B249A8B91A}"/>
              </a:ext>
            </a:extLst>
          </p:cNvPr>
          <p:cNvSpPr txBox="1"/>
          <p:nvPr/>
        </p:nvSpPr>
        <p:spPr>
          <a:xfrm>
            <a:off x="108943" y="7210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LS</a:t>
            </a:r>
            <a:endParaRPr lang="zh-CN" altLang="en-US" b="1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ACD95C2-08B6-BAEA-E690-471AF9319F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953" y="3760538"/>
            <a:ext cx="4129949" cy="309746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F4216-F010-12E9-9C5F-B4C3BC35FB7C}"/>
              </a:ext>
            </a:extLst>
          </p:cNvPr>
          <p:cNvSpPr txBox="1"/>
          <p:nvPr/>
        </p:nvSpPr>
        <p:spPr>
          <a:xfrm>
            <a:off x="1109932" y="5152845"/>
            <a:ext cx="273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[1,0.1,0.05]</a:t>
            </a:r>
            <a:r>
              <a:rPr lang="zh-CN" altLang="en-US" dirty="0"/>
              <a:t>三个元素随机排列得到的结果</a:t>
            </a:r>
          </a:p>
        </p:txBody>
      </p:sp>
    </p:spTree>
    <p:extLst>
      <p:ext uri="{BB962C8B-B14F-4D97-AF65-F5344CB8AC3E}">
        <p14:creationId xmlns:p14="http://schemas.microsoft.com/office/powerpoint/2010/main" val="234885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88BE9ACD-A6B3-4F3E-A1A9-7A4AA987D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528" y="3641666"/>
            <a:ext cx="4209543" cy="315715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8972BA9-06A9-DB7F-A5E2-824CB9223C01}"/>
              </a:ext>
            </a:extLst>
          </p:cNvPr>
          <p:cNvSpPr txBox="1"/>
          <p:nvPr/>
        </p:nvSpPr>
        <p:spPr>
          <a:xfrm>
            <a:off x="1063837" y="42557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[1,0.1,0.05]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865C8D-FC02-8859-EA62-70024082ECA8}"/>
              </a:ext>
            </a:extLst>
          </p:cNvPr>
          <p:cNvSpPr txBox="1"/>
          <p:nvPr/>
        </p:nvSpPr>
        <p:spPr>
          <a:xfrm>
            <a:off x="5083745" y="42355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[0.1,1,0.05]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1E369C-452E-EBBE-61C7-4E5C562131FB}"/>
              </a:ext>
            </a:extLst>
          </p:cNvPr>
          <p:cNvSpPr txBox="1"/>
          <p:nvPr/>
        </p:nvSpPr>
        <p:spPr>
          <a:xfrm>
            <a:off x="9153228" y="42355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[0.05,0.1,1]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3546FA-E1B1-97C5-74A3-6CC7DAFEBB2E}"/>
              </a:ext>
            </a:extLst>
          </p:cNvPr>
          <p:cNvSpPr txBox="1"/>
          <p:nvPr/>
        </p:nvSpPr>
        <p:spPr>
          <a:xfrm>
            <a:off x="78188" y="5421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TLS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E06F41-0BDA-831A-AA2B-C06C96985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2882"/>
            <a:ext cx="4209543" cy="31571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0E4F14-168E-470B-D136-2E5F28171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528" y="792881"/>
            <a:ext cx="4209543" cy="31571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51C3524-3E90-B069-709C-7DEFC9B40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251" y="792881"/>
            <a:ext cx="4209543" cy="31571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F2014F3-172D-72FD-6A2C-6BEB9A96351A}"/>
              </a:ext>
            </a:extLst>
          </p:cNvPr>
          <p:cNvSpPr txBox="1"/>
          <p:nvPr/>
        </p:nvSpPr>
        <p:spPr>
          <a:xfrm>
            <a:off x="1109932" y="5152845"/>
            <a:ext cx="273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[1,0.1,0.05]</a:t>
            </a:r>
            <a:r>
              <a:rPr lang="zh-CN" altLang="en-US" dirty="0"/>
              <a:t>三个元素随机排列得到的结果</a:t>
            </a:r>
          </a:p>
        </p:txBody>
      </p:sp>
    </p:spTree>
    <p:extLst>
      <p:ext uri="{BB962C8B-B14F-4D97-AF65-F5344CB8AC3E}">
        <p14:creationId xmlns:p14="http://schemas.microsoft.com/office/powerpoint/2010/main" val="137542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53BC287-43C6-7F94-563E-F5663A2D2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68" y="3654724"/>
            <a:ext cx="4043687" cy="30327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C4296AA-1BAA-F2B5-E93C-C77201940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131" y="3654724"/>
            <a:ext cx="4043687" cy="30327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9ACE3A7-4498-8D8C-1901-A7CBE5B6A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131" y="944267"/>
            <a:ext cx="4043687" cy="303276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619043F-71EF-DAC8-19D3-DA5FFE6B8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03" y="944267"/>
            <a:ext cx="3927122" cy="294534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F4CD0FB-638D-62E0-D40A-75EFB2C41D89}"/>
              </a:ext>
            </a:extLst>
          </p:cNvPr>
          <p:cNvSpPr txBox="1"/>
          <p:nvPr/>
        </p:nvSpPr>
        <p:spPr>
          <a:xfrm>
            <a:off x="425570" y="621102"/>
            <a:ext cx="10597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、无论</a:t>
            </a:r>
            <a:r>
              <a:rPr lang="en-US" altLang="zh-CN" dirty="0" err="1"/>
              <a:t>tls</a:t>
            </a:r>
            <a:r>
              <a:rPr lang="zh-CN" altLang="en-US" dirty="0"/>
              <a:t>还是</a:t>
            </a:r>
            <a:r>
              <a:rPr lang="en-US" altLang="zh-CN" dirty="0"/>
              <a:t>ls</a:t>
            </a:r>
            <a:r>
              <a:rPr lang="zh-CN" altLang="en-US" dirty="0"/>
              <a:t>：在第一个电池批次噪声最大的时候效果最好，在第三个电池批次噪声最大时效果最差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、对于数据分割敏感（噪声比例随机）：</a:t>
            </a:r>
          </a:p>
        </p:txBody>
      </p:sp>
    </p:spTree>
    <p:extLst>
      <p:ext uri="{BB962C8B-B14F-4D97-AF65-F5344CB8AC3E}">
        <p14:creationId xmlns:p14="http://schemas.microsoft.com/office/powerpoint/2010/main" val="101009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n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最大噪声水平</a:t>
            </a:r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w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6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噪声比例</a:t>
            </a:r>
            <a:endParaRPr lang="en-US" altLang="zh-CN" sz="1800" i="1" dirty="0">
              <a:solidFill>
                <a:srgbClr val="8C8C8C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800" dirty="0" err="1">
                <a:solidFill>
                  <a:srgbClr val="080808"/>
                </a:solidFill>
                <a:effectLst/>
                <a:latin typeface="JetBrains Mono"/>
              </a:rPr>
              <a:t>times_list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 = [[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0.02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],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0.09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],[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0.18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0.09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],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0.9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 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0.45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],[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0.8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0.05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],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0.93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0.06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]]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 #</a:t>
            </a:r>
            <a:r>
              <a:rPr lang="zh-CN" altLang="en-US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随机</a:t>
            </a:r>
            <a:endParaRPr lang="en-US" altLang="zh-CN" i="1" dirty="0">
              <a:solidFill>
                <a:srgbClr val="8C8C8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CC5937-2D88-3477-C0EC-B3B61C66F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65" y="1944439"/>
            <a:ext cx="5852172" cy="43891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09C8181-E8BD-8E86-6B36-15C174DBA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264" y="194443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8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F80D763-21C5-EF1B-56EE-1DE2DDB4BC80}"/>
              </a:ext>
            </a:extLst>
          </p:cNvPr>
          <p:cNvSpPr txBox="1"/>
          <p:nvPr/>
        </p:nvSpPr>
        <p:spPr>
          <a:xfrm>
            <a:off x="281796" y="13835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80808"/>
                </a:solidFill>
                <a:latin typeface="JetBrains Mono"/>
              </a:rPr>
              <a:t>噪声水平为 </a:t>
            </a:r>
            <a:r>
              <a:rPr lang="en-US" altLang="zh-CN" dirty="0">
                <a:solidFill>
                  <a:srgbClr val="080808"/>
                </a:solidFill>
                <a:latin typeface="JetBrains Mono"/>
              </a:rPr>
              <a:t>0.95</a:t>
            </a:r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endParaRPr lang="en-US" altLang="zh-CN" sz="1800" i="1" dirty="0">
              <a:solidFill>
                <a:srgbClr val="8C8C8C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80808"/>
                </a:solidFill>
                <a:latin typeface="JetBrains Mono"/>
              </a:rPr>
              <a:t>step=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0.1</a:t>
            </a: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这俩对于敏感：噪声比例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&gt;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噪声水平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JetBrains Mono"/>
            </a:endParaRP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1,0.9,0.02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BDE9B7-CC0A-818C-7B86-CDC36EA7F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968" y="1892679"/>
            <a:ext cx="5852172" cy="43891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BC0F344-34F8-6D72-1BCB-6FA8652C1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22" y="189267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8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A20D84-9E24-D4E9-F112-BECD96E8AFC4}"/>
              </a:ext>
            </a:extLst>
          </p:cNvPr>
          <p:cNvSpPr txBox="1"/>
          <p:nvPr/>
        </p:nvSpPr>
        <p:spPr>
          <a:xfrm>
            <a:off x="736121" y="621102"/>
            <a:ext cx="1685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LS</a:t>
            </a:r>
            <a:r>
              <a:rPr lang="zh-CN" altLang="en-US" dirty="0"/>
              <a:t>：</a:t>
            </a:r>
            <a:r>
              <a:rPr lang="en-US" altLang="zh-CN" dirty="0"/>
              <a:t>10,10,6</a:t>
            </a:r>
          </a:p>
          <a:p>
            <a:endParaRPr lang="en-US" altLang="zh-CN" dirty="0"/>
          </a:p>
          <a:p>
            <a:r>
              <a:rPr lang="en-US" altLang="zh-CN" dirty="0"/>
              <a:t>0.32   0.35 0.38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320D6E-F7D6-78FB-F07A-241997F2F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47" y="1886309"/>
            <a:ext cx="3269319" cy="27482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6585D7-C2A6-6C69-FB01-13898F200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090" y="1845465"/>
            <a:ext cx="3412053" cy="28682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DBFAFB6-7501-1025-8A49-9D1586091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894" y="1929539"/>
            <a:ext cx="3212023" cy="270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1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19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229</Words>
  <Application>Microsoft Office PowerPoint</Application>
  <PresentationFormat>宽屏</PresentationFormat>
  <Paragraphs>21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JetBrains Mono</vt:lpstr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wuyan deng</dc:creator>
  <cp:lastModifiedBy>wuyan deng</cp:lastModifiedBy>
  <cp:revision>18</cp:revision>
  <dcterms:created xsi:type="dcterms:W3CDTF">2023-10-07T08:28:47Z</dcterms:created>
  <dcterms:modified xsi:type="dcterms:W3CDTF">2023-10-11T08:27:01Z</dcterms:modified>
</cp:coreProperties>
</file>