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422" r:id="rId3"/>
    <p:sldId id="412" r:id="rId4"/>
    <p:sldId id="429" r:id="rId5"/>
    <p:sldId id="414" r:id="rId6"/>
    <p:sldId id="430" r:id="rId7"/>
    <p:sldId id="425" r:id="rId8"/>
    <p:sldId id="431" r:id="rId9"/>
    <p:sldId id="426" r:id="rId10"/>
    <p:sldId id="417" r:id="rId11"/>
    <p:sldId id="418" r:id="rId12"/>
    <p:sldId id="419" r:id="rId13"/>
    <p:sldId id="420" r:id="rId14"/>
    <p:sldId id="302" r:id="rId15"/>
    <p:sldId id="41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67723" y="75301"/>
            <a:ext cx="11347663" cy="63077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954035" y="206227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149108" y="17620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IMF1</a:t>
            </a:r>
            <a:endParaRPr lang="zh-CN" altLang="en-US" sz="1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1023555" y="174488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IMF2</a:t>
            </a:r>
            <a:endParaRPr lang="zh-CN" altLang="en-US" sz="1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198207" y="175724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IMFN</a:t>
            </a:r>
            <a:endParaRPr lang="zh-CN" altLang="en-US" sz="10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4177405" y="3244903"/>
            <a:ext cx="1331192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7169915" y="3404761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 rot="5400000">
            <a:off x="1216079" y="1141186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202628" y="942406"/>
            <a:ext cx="1115881" cy="54036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1066752" y="3181479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490092" y="3095411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6725218" y="4250846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7193938" y="3976372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989092" y="4033270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7713406" y="4277389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8612333" y="4258120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9040973" y="4029242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9724600" y="4023439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9544620" y="4258120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10265136" y="3628945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10527629" y="3628945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10810884" y="3628945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8930650" y="1464082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6169027" y="4915806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7193938" y="4915806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6789206" y="4620580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7331973" y="4632941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9052738" y="1569502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8340124" y="2269437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5800497" y="957552"/>
            <a:ext cx="5350386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95299" y="46000"/>
            <a:ext cx="3047395" cy="22764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1970257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6920228" y="2059650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8583627" y="3400057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48956B-8611-40A8-BA3C-2BD59D203AFA}"/>
              </a:ext>
            </a:extLst>
          </p:cNvPr>
          <p:cNvSpPr/>
          <p:nvPr/>
        </p:nvSpPr>
        <p:spPr>
          <a:xfrm>
            <a:off x="2104018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3213CF0-691E-4635-919C-31E998EE672F}"/>
              </a:ext>
            </a:extLst>
          </p:cNvPr>
          <p:cNvSpPr/>
          <p:nvPr/>
        </p:nvSpPr>
        <p:spPr>
          <a:xfrm>
            <a:off x="1835856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97C3F8-77A2-492F-8D5B-DAC22C3E6ADA}"/>
              </a:ext>
            </a:extLst>
          </p:cNvPr>
          <p:cNvCxnSpPr>
            <a:cxnSpLocks/>
          </p:cNvCxnSpPr>
          <p:nvPr/>
        </p:nvCxnSpPr>
        <p:spPr>
          <a:xfrm>
            <a:off x="2532499" y="5415378"/>
            <a:ext cx="0" cy="18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1AFF9F3-E5D0-424B-AC97-D327BB175095}"/>
              </a:ext>
            </a:extLst>
          </p:cNvPr>
          <p:cNvSpPr/>
          <p:nvPr/>
        </p:nvSpPr>
        <p:spPr>
          <a:xfrm>
            <a:off x="996828" y="3377225"/>
            <a:ext cx="1025509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RF(IMF1)&gt;0.5</a:t>
            </a:r>
            <a:endParaRPr lang="zh-CN" altLang="en-US" sz="1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6D73B6-7F36-443C-A1B9-BDDCE2441182}"/>
              </a:ext>
            </a:extLst>
          </p:cNvPr>
          <p:cNvCxnSpPr>
            <a:cxnSpLocks/>
          </p:cNvCxnSpPr>
          <p:nvPr/>
        </p:nvCxnSpPr>
        <p:spPr>
          <a:xfrm flipH="1">
            <a:off x="823009" y="3826276"/>
            <a:ext cx="331090" cy="3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DD0D3-8874-46B5-89A0-791C5D280618}"/>
              </a:ext>
            </a:extLst>
          </p:cNvPr>
          <p:cNvCxnSpPr>
            <a:cxnSpLocks/>
          </p:cNvCxnSpPr>
          <p:nvPr/>
        </p:nvCxnSpPr>
        <p:spPr>
          <a:xfrm>
            <a:off x="1713508" y="3836115"/>
            <a:ext cx="258515" cy="3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34288E8-1835-42FF-8416-64FA25A2A7FC}"/>
              </a:ext>
            </a:extLst>
          </p:cNvPr>
          <p:cNvSpPr txBox="1"/>
          <p:nvPr/>
        </p:nvSpPr>
        <p:spPr>
          <a:xfrm>
            <a:off x="798383" y="3772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396E928-4595-4DC4-8604-74ABB71AD214}"/>
              </a:ext>
            </a:extLst>
          </p:cNvPr>
          <p:cNvSpPr txBox="1"/>
          <p:nvPr/>
        </p:nvSpPr>
        <p:spPr>
          <a:xfrm>
            <a:off x="1409213" y="37935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31DC01E-3D0D-4948-9A1B-4F5CAFF8FA59}"/>
              </a:ext>
            </a:extLst>
          </p:cNvPr>
          <p:cNvSpPr/>
          <p:nvPr/>
        </p:nvSpPr>
        <p:spPr>
          <a:xfrm>
            <a:off x="243453" y="4527611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C8BB054-836B-45C7-8792-1F0853253FBC}"/>
              </a:ext>
            </a:extLst>
          </p:cNvPr>
          <p:cNvSpPr/>
          <p:nvPr/>
        </p:nvSpPr>
        <p:spPr>
          <a:xfrm>
            <a:off x="243452" y="515792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0C8B490-ED28-4A24-B52E-3E9813D3C771}"/>
              </a:ext>
            </a:extLst>
          </p:cNvPr>
          <p:cNvSpPr/>
          <p:nvPr/>
        </p:nvSpPr>
        <p:spPr>
          <a:xfrm>
            <a:off x="243452" y="485940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7847692-3CCA-4072-9344-4A9E6682BA37}"/>
              </a:ext>
            </a:extLst>
          </p:cNvPr>
          <p:cNvSpPr/>
          <p:nvPr/>
        </p:nvSpPr>
        <p:spPr>
          <a:xfrm>
            <a:off x="1660122" y="4296496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2F4CF27-6A36-4F83-AD7B-BFED7677870D}"/>
              </a:ext>
            </a:extLst>
          </p:cNvPr>
          <p:cNvSpPr/>
          <p:nvPr/>
        </p:nvSpPr>
        <p:spPr>
          <a:xfrm>
            <a:off x="1660121" y="492681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4FB35A1-B295-42E3-AFB4-ED31C5C153C0}"/>
              </a:ext>
            </a:extLst>
          </p:cNvPr>
          <p:cNvSpPr/>
          <p:nvPr/>
        </p:nvSpPr>
        <p:spPr>
          <a:xfrm>
            <a:off x="1660121" y="462829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6D438E4-D7C6-4343-94D1-9ABEDD182FE5}"/>
              </a:ext>
            </a:extLst>
          </p:cNvPr>
          <p:cNvSpPr/>
          <p:nvPr/>
        </p:nvSpPr>
        <p:spPr>
          <a:xfrm>
            <a:off x="1462492" y="4228119"/>
            <a:ext cx="2028800" cy="10836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BDF5013-024D-451A-BE71-4D96B14B1B22}"/>
              </a:ext>
            </a:extLst>
          </p:cNvPr>
          <p:cNvSpPr/>
          <p:nvPr/>
        </p:nvSpPr>
        <p:spPr>
          <a:xfrm>
            <a:off x="2241463" y="4468266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特征递归消除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随机森林交叉验证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E687B7CF-56F2-4B7E-87B8-DBF020B5E261}"/>
              </a:ext>
            </a:extLst>
          </p:cNvPr>
          <p:cNvSpPr/>
          <p:nvPr/>
        </p:nvSpPr>
        <p:spPr>
          <a:xfrm>
            <a:off x="2018160" y="5633172"/>
            <a:ext cx="1028677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特征子集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8519E76-E201-4EB6-9DEC-18A1C802F0E5}"/>
              </a:ext>
            </a:extLst>
          </p:cNvPr>
          <p:cNvCxnSpPr>
            <a:cxnSpLocks/>
          </p:cNvCxnSpPr>
          <p:nvPr/>
        </p:nvCxnSpPr>
        <p:spPr>
          <a:xfrm>
            <a:off x="1487145" y="2446535"/>
            <a:ext cx="22437" cy="86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77F58585-A89B-4066-8785-1788396819F0}"/>
              </a:ext>
            </a:extLst>
          </p:cNvPr>
          <p:cNvSpPr/>
          <p:nvPr/>
        </p:nvSpPr>
        <p:spPr>
          <a:xfrm>
            <a:off x="1758473" y="2470148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随机森林计算相关性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4F6FE83-61D3-4CF8-8206-396CED0049A2}"/>
              </a:ext>
            </a:extLst>
          </p:cNvPr>
          <p:cNvSpPr/>
          <p:nvPr/>
        </p:nvSpPr>
        <p:spPr>
          <a:xfrm>
            <a:off x="168123" y="4131538"/>
            <a:ext cx="3612874" cy="181051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4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42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02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77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54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135990" y="592585"/>
            <a:ext cx="10758019" cy="5169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441907" y="2163266"/>
            <a:ext cx="904090" cy="13616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2113209" y="156337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2113209" y="21993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089865" y="372637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IMFN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4052753" y="2752544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03F80D58-792D-834B-B5F4-DEBFDB2D05E4}"/>
              </a:ext>
            </a:extLst>
          </p:cNvPr>
          <p:cNvSpPr/>
          <p:nvPr/>
        </p:nvSpPr>
        <p:spPr>
          <a:xfrm>
            <a:off x="3007251" y="2718966"/>
            <a:ext cx="442246" cy="3623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190046" y="3351132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>
            <a:off x="1385738" y="2759870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1395068" y="1387643"/>
            <a:ext cx="563144" cy="123675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1011816" y="3284108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415386" y="3191274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5745349" y="4197217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214069" y="3922743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009223" y="3979641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6733537" y="4223760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7632464" y="4204491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061104" y="3975613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8744731" y="3969810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8564751" y="4204491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285267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9547760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9831015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7950781" y="1410453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189158" y="4862177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214069" y="4862177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5809337" y="4566951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352104" y="4579312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072869" y="1515873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360255" y="2215808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3452827" y="903923"/>
            <a:ext cx="6718187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427375" y="1287388"/>
            <a:ext cx="2574914" cy="29303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01EDB8F-C090-381C-A4E2-E7CEEAE27000}"/>
              </a:ext>
            </a:extLst>
          </p:cNvPr>
          <p:cNvSpPr/>
          <p:nvPr/>
        </p:nvSpPr>
        <p:spPr>
          <a:xfrm>
            <a:off x="3502935" y="2414104"/>
            <a:ext cx="458486" cy="972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随机森林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2422221" y="2775263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97F3E3A-8028-42A9-9C51-382B1562E90A}"/>
              </a:ext>
            </a:extLst>
          </p:cNvPr>
          <p:cNvSpPr/>
          <p:nvPr/>
        </p:nvSpPr>
        <p:spPr>
          <a:xfrm>
            <a:off x="2420685" y="305667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A7248B8-B6E4-4513-8D7F-38861ED0234A}"/>
              </a:ext>
            </a:extLst>
          </p:cNvPr>
          <p:cNvSpPr/>
          <p:nvPr/>
        </p:nvSpPr>
        <p:spPr>
          <a:xfrm>
            <a:off x="2420685" y="336902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9DCDBDD-E845-4192-8336-E4A0EA861AC2}"/>
              </a:ext>
            </a:extLst>
          </p:cNvPr>
          <p:cNvSpPr/>
          <p:nvPr/>
        </p:nvSpPr>
        <p:spPr>
          <a:xfrm>
            <a:off x="4378833" y="156337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Nhi1</a:t>
            </a:r>
            <a:endParaRPr lang="zh-CN" altLang="en-US" sz="11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A6A47B4-AB31-4E2D-B775-8307F58223D3}"/>
              </a:ext>
            </a:extLst>
          </p:cNvPr>
          <p:cNvSpPr/>
          <p:nvPr/>
        </p:nvSpPr>
        <p:spPr>
          <a:xfrm>
            <a:off x="4402177" y="219875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Nhi2</a:t>
            </a:r>
            <a:endParaRPr lang="zh-CN" altLang="en-US" sz="1100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5BAFA6E-55AD-4BD2-A276-EC40735ACB51}"/>
              </a:ext>
            </a:extLst>
          </p:cNvPr>
          <p:cNvSpPr/>
          <p:nvPr/>
        </p:nvSpPr>
        <p:spPr>
          <a:xfrm>
            <a:off x="4378833" y="372576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NhiM</a:t>
            </a:r>
            <a:endParaRPr lang="zh-CN" altLang="en-US" sz="11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A6D23A4-AA8D-4CE8-9A3E-65329D529366}"/>
              </a:ext>
            </a:extLst>
          </p:cNvPr>
          <p:cNvSpPr/>
          <p:nvPr/>
        </p:nvSpPr>
        <p:spPr>
          <a:xfrm>
            <a:off x="4711189" y="2774653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B9708-AD24-46B0-B1A2-8C806C4E45FA}"/>
              </a:ext>
            </a:extLst>
          </p:cNvPr>
          <p:cNvSpPr/>
          <p:nvPr/>
        </p:nvSpPr>
        <p:spPr>
          <a:xfrm>
            <a:off x="4709653" y="305606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D66F065-6620-491F-BB02-9514C256481D}"/>
              </a:ext>
            </a:extLst>
          </p:cNvPr>
          <p:cNvSpPr/>
          <p:nvPr/>
        </p:nvSpPr>
        <p:spPr>
          <a:xfrm>
            <a:off x="4709653" y="336841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0B01E458-4673-4C03-AB26-31E810109A38}"/>
              </a:ext>
            </a:extLst>
          </p:cNvPr>
          <p:cNvSpPr/>
          <p:nvPr/>
        </p:nvSpPr>
        <p:spPr>
          <a:xfrm>
            <a:off x="5214365" y="2730323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5940359" y="2006021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7603758" y="3346428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663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4B32DC3-12D1-D6D5-6802-4EF1CC0C4E6F}"/>
              </a:ext>
            </a:extLst>
          </p:cNvPr>
          <p:cNvSpPr txBox="1"/>
          <p:nvPr/>
        </p:nvSpPr>
        <p:spPr>
          <a:xfrm>
            <a:off x="1023115" y="305942"/>
            <a:ext cx="9794514" cy="175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实验结果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BA0870-B859-5DDB-2348-ED5792C8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2352136"/>
            <a:ext cx="10207334" cy="15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0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8E931A-B12A-4D1A-886B-C1BA4849C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1784412"/>
            <a:ext cx="7715528" cy="10135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DEE8794-BFC1-4215-A195-EA05B913D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15" y="3744341"/>
            <a:ext cx="8657077" cy="8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5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466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有噪声寿命预测现状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A complete ensemble empirical mode decomposition with adaptive noise deep autoregressive recurrent neural network method for the whole life remaining useful life prediction of lithium‑ion batteries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2023</a:t>
            </a: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默认原始数据是带噪声的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D8F8DE-A427-445E-84DA-9255E9AD8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01" y="2476870"/>
            <a:ext cx="6241500" cy="43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2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1855104" y="2191519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1050177" y="3747359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1924624" y="3730172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3099276" y="3742539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4337112" y="3089977"/>
            <a:ext cx="867769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 rot="5400000">
            <a:off x="2117148" y="3126478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9708984" y="3068786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0132324" y="2982718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744841" y="2465866"/>
            <a:ext cx="3424183" cy="14640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基于自回归递归神经网络的概率预测方法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DeepAR</a:t>
            </a:r>
            <a:endParaRPr lang="zh-CN" altLang="en-US" sz="12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901069" y="2059650"/>
            <a:ext cx="3047395" cy="22764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2871326" y="40591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48956B-8611-40A8-BA3C-2BD59D203AFA}"/>
              </a:ext>
            </a:extLst>
          </p:cNvPr>
          <p:cNvSpPr/>
          <p:nvPr/>
        </p:nvSpPr>
        <p:spPr>
          <a:xfrm>
            <a:off x="3005087" y="40591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3213CF0-691E-4635-919C-31E998EE672F}"/>
              </a:ext>
            </a:extLst>
          </p:cNvPr>
          <p:cNvSpPr/>
          <p:nvPr/>
        </p:nvSpPr>
        <p:spPr>
          <a:xfrm>
            <a:off x="2736925" y="40591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81404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AC7128-9E27-45C6-A780-4A2C51467969}"/>
              </a:ext>
            </a:extLst>
          </p:cNvPr>
          <p:cNvSpPr txBox="1"/>
          <p:nvPr/>
        </p:nvSpPr>
        <p:spPr>
          <a:xfrm>
            <a:off x="1023115" y="305942"/>
            <a:ext cx="9794514" cy="381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有噪声寿命预测现状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Source Sans Pro" panose="020B0503030403020204" pitchFamily="34" charset="0"/>
              </a:rPr>
              <a:t>An Adaptive Noise Reduction Approach for Remaining Useful Life Prediction of Lithium-Ion Batteries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2022</a:t>
            </a: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默认原始数据是带噪声的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38E205-D7B7-4019-83EC-2D6C72DD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67" y="2823099"/>
            <a:ext cx="5778536" cy="38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0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1238178" y="3470649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2959110" y="2770256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2957643" y="3317233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957642" y="446572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5684869" y="2837906"/>
            <a:ext cx="661919" cy="2248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>
            <a:off x="2521258" y="3700666"/>
            <a:ext cx="35140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8092009" y="2768794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8515349" y="2682726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实际结果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0D97D85-0533-47A5-9423-78031F5B58D5}"/>
              </a:ext>
            </a:extLst>
          </p:cNvPr>
          <p:cNvSpPr/>
          <p:nvPr/>
        </p:nvSpPr>
        <p:spPr>
          <a:xfrm>
            <a:off x="3789274" y="3679542"/>
            <a:ext cx="753375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56FE361-C864-4873-A366-5664929153FD}"/>
              </a:ext>
            </a:extLst>
          </p:cNvPr>
          <p:cNvSpPr/>
          <p:nvPr/>
        </p:nvSpPr>
        <p:spPr>
          <a:xfrm>
            <a:off x="4714818" y="277025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IMF1’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C3632A-59BD-4AF3-8D31-12F8D3551BBE}"/>
              </a:ext>
            </a:extLst>
          </p:cNvPr>
          <p:cNvSpPr/>
          <p:nvPr/>
        </p:nvSpPr>
        <p:spPr>
          <a:xfrm>
            <a:off x="3789274" y="3398022"/>
            <a:ext cx="753375" cy="28050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小波变换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AD1E3F5-695D-49A2-9C0D-C203AF449837}"/>
              </a:ext>
            </a:extLst>
          </p:cNvPr>
          <p:cNvSpPr/>
          <p:nvPr/>
        </p:nvSpPr>
        <p:spPr>
          <a:xfrm>
            <a:off x="4714818" y="3289494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IMF1’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5D965A1-F081-453E-9B46-F42BFA9E10F1}"/>
              </a:ext>
            </a:extLst>
          </p:cNvPr>
          <p:cNvSpPr/>
          <p:nvPr/>
        </p:nvSpPr>
        <p:spPr>
          <a:xfrm>
            <a:off x="4714818" y="4467109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IMF1’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3046BB9-EE93-4AB1-8D24-8EB6B2D7C923}"/>
              </a:ext>
            </a:extLst>
          </p:cNvPr>
          <p:cNvSpPr/>
          <p:nvPr/>
        </p:nvSpPr>
        <p:spPr>
          <a:xfrm>
            <a:off x="2971043" y="3943082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CA61859-2898-4B1D-A121-9E621F8DACD4}"/>
              </a:ext>
            </a:extLst>
          </p:cNvPr>
          <p:cNvSpPr/>
          <p:nvPr/>
        </p:nvSpPr>
        <p:spPr>
          <a:xfrm>
            <a:off x="4714818" y="3943081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IMF1’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F23EDC-74C8-4EE4-8769-5F9B99428A99}"/>
              </a:ext>
            </a:extLst>
          </p:cNvPr>
          <p:cNvSpPr/>
          <p:nvPr/>
        </p:nvSpPr>
        <p:spPr>
          <a:xfrm>
            <a:off x="3144532" y="725158"/>
            <a:ext cx="5218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IMF1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可以代表主趋势退化，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IMF2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代表容量再生趋势，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IMF3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IMF4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代表随机干扰和噪声趋势</a:t>
            </a:r>
            <a:endParaRPr lang="zh-CN" altLang="en-US" dirty="0">
              <a:latin typeface="+mn-ea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57A4A7B-30C1-4CD9-BE80-D10444245B04}"/>
              </a:ext>
            </a:extLst>
          </p:cNvPr>
          <p:cNvSpPr/>
          <p:nvPr/>
        </p:nvSpPr>
        <p:spPr>
          <a:xfrm>
            <a:off x="6688106" y="3775311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RVM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4C3067E-92F9-466C-9672-57F7D2E22440}"/>
              </a:ext>
            </a:extLst>
          </p:cNvPr>
          <p:cNvSpPr/>
          <p:nvPr/>
        </p:nvSpPr>
        <p:spPr>
          <a:xfrm>
            <a:off x="6759641" y="2675531"/>
            <a:ext cx="872478" cy="4711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BF277B06-F463-40C5-B5EB-960EE65D2193}"/>
              </a:ext>
            </a:extLst>
          </p:cNvPr>
          <p:cNvSpPr/>
          <p:nvPr/>
        </p:nvSpPr>
        <p:spPr>
          <a:xfrm>
            <a:off x="5539666" y="3470648"/>
            <a:ext cx="306768" cy="12700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65CCC466-5BBC-45EB-B511-771BF5C16553}"/>
              </a:ext>
            </a:extLst>
          </p:cNvPr>
          <p:cNvSpPr/>
          <p:nvPr/>
        </p:nvSpPr>
        <p:spPr>
          <a:xfrm>
            <a:off x="5935162" y="4000942"/>
            <a:ext cx="661919" cy="2248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2D5171D6-7709-4DDE-A635-312BA592BB07}"/>
              </a:ext>
            </a:extLst>
          </p:cNvPr>
          <p:cNvSpPr/>
          <p:nvPr/>
        </p:nvSpPr>
        <p:spPr>
          <a:xfrm>
            <a:off x="8092009" y="4019780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9665D5C-29B3-4674-941F-1619DB76D53C}"/>
              </a:ext>
            </a:extLst>
          </p:cNvPr>
          <p:cNvSpPr/>
          <p:nvPr/>
        </p:nvSpPr>
        <p:spPr>
          <a:xfrm>
            <a:off x="8515349" y="3933712"/>
            <a:ext cx="1115881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容量再生</a:t>
            </a:r>
            <a:r>
              <a:rPr lang="en-US" altLang="zh-CN" sz="1400" dirty="0"/>
              <a:t>,</a:t>
            </a:r>
            <a:r>
              <a:rPr lang="zh-CN" altLang="en-US" sz="1400" dirty="0"/>
              <a:t>噪声</a:t>
            </a:r>
          </a:p>
        </p:txBody>
      </p:sp>
    </p:spTree>
    <p:extLst>
      <p:ext uri="{BB962C8B-B14F-4D97-AF65-F5344CB8AC3E}">
        <p14:creationId xmlns:p14="http://schemas.microsoft.com/office/powerpoint/2010/main" val="26009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8538E-415A-4836-95EA-D1B2D7512AAF}"/>
              </a:ext>
            </a:extLst>
          </p:cNvPr>
          <p:cNvSpPr txBox="1"/>
          <p:nvPr/>
        </p:nvSpPr>
        <p:spPr>
          <a:xfrm>
            <a:off x="1023115" y="305942"/>
            <a:ext cx="9794514" cy="339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有噪声寿命预测现状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Remaining useful life prediction of lithium-ion batteries using CEEMDAN and WOA-SVR model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2022</a:t>
            </a: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默认原始数据是带噪声的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A501C2-6394-4B74-82C5-BEE5C0E2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79" y="2814221"/>
            <a:ext cx="5949021" cy="40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D609C2-FBA9-4A7A-BEFF-8467F70D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25" y="1277684"/>
            <a:ext cx="5229399" cy="347808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923846" y="2633794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2795840" y="221146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2795840" y="2835571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795840" y="384746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3714204" y="2855193"/>
            <a:ext cx="1115881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>
            <a:off x="2084444" y="2847326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0524483" y="2868008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086785" y="2752361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901069" y="2059650"/>
            <a:ext cx="3047395" cy="22764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3112948" y="34512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48956B-8611-40A8-BA3C-2BD59D203AFA}"/>
              </a:ext>
            </a:extLst>
          </p:cNvPr>
          <p:cNvSpPr/>
          <p:nvPr/>
        </p:nvSpPr>
        <p:spPr>
          <a:xfrm>
            <a:off x="3246709" y="34512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3213CF0-691E-4635-919C-31E998EE672F}"/>
              </a:ext>
            </a:extLst>
          </p:cNvPr>
          <p:cNvSpPr/>
          <p:nvPr/>
        </p:nvSpPr>
        <p:spPr>
          <a:xfrm>
            <a:off x="2978547" y="34512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144853A-75B6-472A-9069-461ED2BD64FA}"/>
              </a:ext>
            </a:extLst>
          </p:cNvPr>
          <p:cNvSpPr/>
          <p:nvPr/>
        </p:nvSpPr>
        <p:spPr>
          <a:xfrm>
            <a:off x="3714204" y="2610200"/>
            <a:ext cx="867089" cy="19833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判断相关性</a:t>
            </a:r>
          </a:p>
        </p:txBody>
      </p:sp>
    </p:spTree>
    <p:extLst>
      <p:ext uri="{BB962C8B-B14F-4D97-AF65-F5344CB8AC3E}">
        <p14:creationId xmlns:p14="http://schemas.microsoft.com/office/powerpoint/2010/main" val="294650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40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6867</TotalTime>
  <Words>303</Words>
  <Application>Microsoft Office PowerPoint</Application>
  <PresentationFormat>宽屏</PresentationFormat>
  <Paragraphs>98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-apple-system</vt:lpstr>
      <vt:lpstr>JetBrains Mono</vt:lpstr>
      <vt:lpstr>等线</vt:lpstr>
      <vt:lpstr>等线 Light</vt:lpstr>
      <vt:lpstr>微软雅黑</vt:lpstr>
      <vt:lpstr>Arial</vt:lpstr>
      <vt:lpstr>Source Sans Pro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DHU</cp:lastModifiedBy>
  <cp:revision>119</cp:revision>
  <dcterms:created xsi:type="dcterms:W3CDTF">2023-10-25T03:20:52Z</dcterms:created>
  <dcterms:modified xsi:type="dcterms:W3CDTF">2023-11-09T12:32:23Z</dcterms:modified>
</cp:coreProperties>
</file>