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AFD1-06D2-B04D-F705-02FF2C36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01840-D758-A7F8-C30C-A5688E8F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22D8-6D25-A5BB-5E38-C7C0F80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146E-3449-92CE-4FBF-12F142D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5A21-5FFF-A5D2-C84E-072840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5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7D-9F0A-F7CC-F28F-9EAD720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C1D7C-BDE1-2673-399A-711E41A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42786-DAC2-FC19-1596-5537D0B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D8FE-5A41-1340-B9AC-D17D921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2C57-9C90-A46E-710E-6C9F0A3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F21AA-38D5-27E5-BED3-8FBE61CC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B06C4-A984-9A7D-8A44-A90B82B3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C854-61A2-7879-9E89-EFE38DB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9885-1811-5A00-1617-EF468430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46BA-D665-6B6E-B0AA-9C99471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F138-E2BE-3D55-DD95-C15AD88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E44-BD8A-E876-9658-3AA0B01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9318-7021-E35B-FFE6-D7033E9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0A14-63F6-5439-6076-46D089D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9E66D-08D8-7479-30C4-98DEC21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B35-24B1-1D91-75D0-F6D3E5B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99BA-8284-7E10-AD30-9F698B37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70FC-4295-ED5A-3BA6-2C9017D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93D49-742D-3849-B954-D4171D8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5785-F566-40A8-E973-3990F3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6699-CE4A-BFC8-9E03-0FA7359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4F27-E18C-2071-0B9D-BC1ADD2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93FAB-EC1A-55B2-2F47-3E5B6007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FE32C-80A3-44A6-695A-C75C76A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8E74-2723-44AF-5F95-FDE7F33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39AA-9298-4E1F-453D-254246E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8032-1ACE-F598-DC07-AB4BDF8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C2BF7-DD70-7C32-2184-2C8B6172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C790-125A-62B4-4CC6-38A48E46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77EF7-8060-5D42-2A28-4448755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ED0FB-A71E-44CF-0E59-15D0CAEF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5377D-66C8-702B-064D-3378D2B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BCC9-3745-DBC6-A817-2AF60B1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F584-4DE1-8D3C-298E-79A057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5293-D34F-D7A2-F734-464A7B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6BC30-99AE-026C-171A-CABBDF9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0FCC-74C7-D9E8-588E-72D5EE8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BFE8-3191-D73A-546B-9FEE44A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1A6FD-75AB-D66E-D34F-00F8494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72780-DB40-CBB6-70C9-32E39E8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2E650-A2E3-EF8A-1A51-E78EC4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BA65-1FA3-B3BC-59F3-F73D093F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C314-9787-F4B0-5AC7-F79C24E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5EB55-F9C7-1E07-DDFE-4094A69F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450D4-BDB9-7872-46B1-49F160CA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38F7-EB6B-BBBC-7189-475F4D32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B4B3-72CC-D9F3-4023-D9E1BC0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CAFD-4E12-D2CA-DEC0-12015E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6B38A-FD18-7D68-E26B-DEF924C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B353-4C8B-0D83-9777-0BF1921B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A0B8-EC88-6884-8B2E-2689F96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721B-0B13-3E2E-7D6D-AA96F10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A5CE0-BCE7-0036-21DD-25DDA1C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ABAD-5046-CF07-3CB7-965CE8F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01BA-AC25-04AF-D99A-4F3F1F95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B133-5FEA-34BA-7FD6-D41FCD98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926-A515-480C-B9CE-FA598AD02AD9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FA94-4445-35C7-B16B-7234CA4A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34DD-D71D-F704-7540-6BE8ED93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CDE97-B4FA-7AF6-BBF9-0DF3D5CA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6" y="1610686"/>
            <a:ext cx="5434814" cy="3882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62F08-CE15-24AA-DF5E-17399874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610687"/>
            <a:ext cx="5434813" cy="3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5BD67-9E2D-F42F-3948-9B9C2FF2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6" y="1532593"/>
            <a:ext cx="5185934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19DCD-CEA6-4416-8FDC-CB1B1EE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" y="1532593"/>
            <a:ext cx="5185934" cy="3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80239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85A50-64D6-0261-60A2-024B0A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909116-E72A-19F0-9902-FE1D5CB7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" y="1581324"/>
            <a:ext cx="5459767" cy="3899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2A09E6-3DCB-3343-B03E-BA7425FB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44" y="1581325"/>
            <a:ext cx="5459768" cy="38998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86E301-90A3-4AD3-93CC-BD04C236B016}"/>
              </a:ext>
            </a:extLst>
          </p:cNvPr>
          <p:cNvSpPr txBox="1"/>
          <p:nvPr/>
        </p:nvSpPr>
        <p:spPr>
          <a:xfrm>
            <a:off x="1429305" y="59480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师兄的论文，</a:t>
            </a:r>
          </a:p>
        </p:txBody>
      </p:sp>
    </p:spTree>
    <p:extLst>
      <p:ext uri="{BB962C8B-B14F-4D97-AF65-F5344CB8AC3E}">
        <p14:creationId xmlns:p14="http://schemas.microsoft.com/office/powerpoint/2010/main" val="11542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203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DHU</cp:lastModifiedBy>
  <cp:revision>25</cp:revision>
  <dcterms:created xsi:type="dcterms:W3CDTF">2023-10-07T08:28:47Z</dcterms:created>
  <dcterms:modified xsi:type="dcterms:W3CDTF">2023-11-08T02:34:07Z</dcterms:modified>
</cp:coreProperties>
</file>