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73" r:id="rId5"/>
    <p:sldId id="270" r:id="rId6"/>
    <p:sldId id="271" r:id="rId7"/>
    <p:sldId id="272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6F68-0E60-475D-BB87-562F6F11590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899A0-F700-435D-ACBA-51AABBEF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4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810C-904E-9A2D-D18B-31E043A12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EF835-DEFC-E08D-9D56-B2685F8D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34075-5467-4971-DB91-184AE459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2CCF6-1E89-3637-22D2-C1D364EB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F743-1BF5-F0F6-C0DD-76BA3768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1360-5F12-41B8-0F3D-6DD083C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DA03B-8E5E-0542-21AE-BBC5D025D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5DD09-7290-928E-34D1-044503E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FF68-E124-BF21-D111-216CF80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DF89D-7E65-3AC8-8187-A7EE4BD9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EEBD4-92C1-301A-9478-216431236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1D5E4-EBAE-DA89-812C-424701AC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361E0-0238-C012-CB0C-CAC3595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3021E-D3B7-49B0-A18A-B4167CD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BB970-7421-03AF-7678-5EE4EA5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D57D1-53E7-17E3-6459-2B55D6C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DFA7-EA44-BB5F-EE76-996A44C9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F6CF5-3CD3-96CB-D49B-63199686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E49A-A928-6740-E2BC-E3DC0B05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F23A-6205-4309-B791-687965CD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850B9-4522-E416-BE7B-9E2F487B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5923-DB04-8129-D924-4741C4B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7A4E4-0946-E260-3B3D-143F01C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64521-27BC-DBA7-E921-9A76688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FC446-4F9A-F641-DCB7-5290830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6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B943-9BA7-BD5A-F0F5-036222DB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5282A-AFD7-18E1-174F-4A9DF435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82B59-1F49-A1BF-86CD-440BB593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19730-E52B-B0CA-5432-A9BB572B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C3163-BB72-D6EE-CF81-2D1D3E3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F942-C5C4-C595-2555-F56E67BF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CBE0-0FC3-3F76-E810-259C598C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4010A-7907-09A9-0B3D-FB39A63C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3F53F-D4D5-984C-D422-3149FB0C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62373-F359-0B3E-4B59-0AB49AE6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DEB00-316F-47BC-0978-3E5F366F6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68FFD-5EC2-8AB2-B27C-58E63AF9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485F81-555D-7310-A9F3-59E488BB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ADF5E-BAFB-4127-67D4-7C24147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0C3E-E1F6-1BFD-FBA1-E953D4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AEFBA-8B13-A473-15CA-2F3A964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BAA4A-EEF4-8A3C-3506-F5DB7E0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0B785-C1B2-E1E1-2BF7-9D40502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CBAD6-71F7-33D3-E9F2-A39BDDC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B4913-4657-9C5C-B5A9-F7168D2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8F9C1-2F62-37CD-99A1-89B6A89C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92B4-664F-3B0C-95BC-523AB05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4CBD8-8DCC-6D62-AF07-54E1DD48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0E47E-B999-76BD-E516-7ED7433A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A64DA-B750-516E-2A57-E5BEB535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9C57-3F71-7C31-C5F6-3115A452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9825-0309-EC08-AA1D-1E4A980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2D47-CF26-B3DC-4A0E-4693C163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212C7-C100-4A60-7922-B5246C052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38E87-49AF-730A-C3B7-C874E2E2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A8D2C-B1DA-6892-E86C-7A7F60DC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1E3C2-4CC4-5AD5-2F92-3DFF7FE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57E5A-63FC-F68F-2FA1-A5A9C03C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66549-E495-EA78-6B95-225F1D0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8C2F-7340-C169-50FF-59CE5FA2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2C135-405F-0559-6737-EB8D6B77B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815-9F19-4685-8703-6FE290CCB513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D2808-6E4C-8528-8A39-BD116785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1031-8228-A809-1069-3A88E5220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54300-D04A-00A0-6266-EC87353E3A92}"/>
              </a:ext>
            </a:extLst>
          </p:cNvPr>
          <p:cNvSpPr txBox="1"/>
          <p:nvPr/>
        </p:nvSpPr>
        <p:spPr>
          <a:xfrm>
            <a:off x="838899" y="1317072"/>
            <a:ext cx="1044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3C117-5807-55CB-9D6F-EC4AD766AED1}"/>
              </a:ext>
            </a:extLst>
          </p:cNvPr>
          <p:cNvSpPr txBox="1"/>
          <p:nvPr/>
        </p:nvSpPr>
        <p:spPr>
          <a:xfrm>
            <a:off x="1858424" y="1834384"/>
            <a:ext cx="8401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on Tool Remaining Life Prediction Method Based on CNN-LSTM-PSO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1" dirty="0"/>
              <a:t>·</a:t>
            </a:r>
            <a:r>
              <a:rPr lang="zh-CN" altLang="en-US" dirty="0"/>
              <a:t>预测刀具剩余使用寿命</a:t>
            </a:r>
            <a:endParaRPr lang="en-US" altLang="zh-CN" dirty="0"/>
          </a:p>
          <a:p>
            <a:pPr lvl="1"/>
            <a:r>
              <a:rPr lang="en-US" altLang="zh-CN" b="1" dirty="0"/>
              <a:t>·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结合方法</a:t>
            </a:r>
            <a:endParaRPr lang="en-US" altLang="zh-CN" dirty="0"/>
          </a:p>
          <a:p>
            <a:pPr lvl="1"/>
            <a:r>
              <a:rPr lang="en-US" altLang="zh-CN" b="1" dirty="0"/>
              <a:t>·</a:t>
            </a:r>
            <a:r>
              <a:rPr lang="en-US" altLang="zh-CN" dirty="0"/>
              <a:t>PSO</a:t>
            </a:r>
            <a:r>
              <a:rPr lang="zh-CN" altLang="en-US" dirty="0"/>
              <a:t>优化模型参数</a:t>
            </a:r>
          </a:p>
        </p:txBody>
      </p:sp>
    </p:spTree>
    <p:extLst>
      <p:ext uri="{BB962C8B-B14F-4D97-AF65-F5344CB8AC3E}">
        <p14:creationId xmlns:p14="http://schemas.microsoft.com/office/powerpoint/2010/main" val="36338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03D2AD-ECCA-451E-81B3-E54AE21A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338262"/>
            <a:ext cx="5200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E56994-D5F1-4F94-82F8-C715FE6B0BD0}"/>
              </a:ext>
            </a:extLst>
          </p:cNvPr>
          <p:cNvSpPr txBox="1"/>
          <p:nvPr/>
        </p:nvSpPr>
        <p:spPr>
          <a:xfrm>
            <a:off x="3069452" y="159795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降噪</a:t>
            </a:r>
            <a:r>
              <a:rPr lang="en-US" altLang="zh-CN" dirty="0"/>
              <a:t>+</a:t>
            </a:r>
            <a:r>
              <a:rPr lang="zh-CN" altLang="en-US" dirty="0"/>
              <a:t>特征选择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0123A3-A0FD-481E-ACA4-39378529FDEA}"/>
              </a:ext>
            </a:extLst>
          </p:cNvPr>
          <p:cNvSpPr txBox="1"/>
          <p:nvPr/>
        </p:nvSpPr>
        <p:spPr>
          <a:xfrm>
            <a:off x="2988610" y="71021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</a:t>
            </a:r>
            <a:r>
              <a:rPr lang="zh-CN" altLang="en-US" dirty="0"/>
              <a:t>单个加上噪声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1A6FCC4-60C8-4397-AD25-D399955D6B55}"/>
              </a:ext>
            </a:extLst>
          </p:cNvPr>
          <p:cNvCxnSpPr>
            <a:cxnSpLocks/>
          </p:cNvCxnSpPr>
          <p:nvPr/>
        </p:nvCxnSpPr>
        <p:spPr>
          <a:xfrm flipH="1">
            <a:off x="3916327" y="1079546"/>
            <a:ext cx="1" cy="45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A54609-0B2F-4F85-8F6F-317EBCBF1DA4}"/>
              </a:ext>
            </a:extLst>
          </p:cNvPr>
          <p:cNvCxnSpPr>
            <a:cxnSpLocks/>
          </p:cNvCxnSpPr>
          <p:nvPr/>
        </p:nvCxnSpPr>
        <p:spPr>
          <a:xfrm>
            <a:off x="3917910" y="2001006"/>
            <a:ext cx="13316" cy="6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629A9B-2C87-4166-8E1C-E60B2CDC617C}"/>
              </a:ext>
            </a:extLst>
          </p:cNvPr>
          <p:cNvSpPr txBox="1"/>
          <p:nvPr/>
        </p:nvSpPr>
        <p:spPr>
          <a:xfrm>
            <a:off x="2223066" y="26526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已经优化好的特征作为模型输入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5A2BFD6-8D5B-4073-8086-E567470F52D4}"/>
              </a:ext>
            </a:extLst>
          </p:cNvPr>
          <p:cNvCxnSpPr/>
          <p:nvPr/>
        </p:nvCxnSpPr>
        <p:spPr>
          <a:xfrm>
            <a:off x="3919185" y="3021964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6875D3-FC7B-430E-883C-94C4C05F9BDE}"/>
              </a:ext>
            </a:extLst>
          </p:cNvPr>
          <p:cNvSpPr txBox="1"/>
          <p:nvPr/>
        </p:nvSpPr>
        <p:spPr>
          <a:xfrm>
            <a:off x="2785247" y="37748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优化的模型进行训练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7985ABA-7401-4CB7-9B9D-DB9F24554FD7}"/>
              </a:ext>
            </a:extLst>
          </p:cNvPr>
          <p:cNvCxnSpPr/>
          <p:nvPr/>
        </p:nvCxnSpPr>
        <p:spPr>
          <a:xfrm>
            <a:off x="3916326" y="4234649"/>
            <a:ext cx="0" cy="5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957654F-CC17-4A4F-9A77-845319AAA34A}"/>
              </a:ext>
            </a:extLst>
          </p:cNvPr>
          <p:cNvSpPr txBox="1"/>
          <p:nvPr/>
        </p:nvSpPr>
        <p:spPr>
          <a:xfrm>
            <a:off x="3370570" y="4896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得到结果</a:t>
            </a:r>
          </a:p>
        </p:txBody>
      </p:sp>
    </p:spTree>
    <p:extLst>
      <p:ext uri="{BB962C8B-B14F-4D97-AF65-F5344CB8AC3E}">
        <p14:creationId xmlns:p14="http://schemas.microsoft.com/office/powerpoint/2010/main" val="188320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36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EB3BAB-D3C2-5D6C-A45F-11C7871E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78" y="39847"/>
            <a:ext cx="6583922" cy="6778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D1B5C-A082-A948-5366-833D99484CE9}"/>
              </a:ext>
            </a:extLst>
          </p:cNvPr>
          <p:cNvSpPr txBox="1"/>
          <p:nvPr/>
        </p:nvSpPr>
        <p:spPr>
          <a:xfrm>
            <a:off x="548586" y="2690336"/>
            <a:ext cx="5314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模块进行卷积和池化操作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PCA</a:t>
            </a:r>
            <a:r>
              <a:rPr lang="zh-CN" altLang="en-US" dirty="0"/>
              <a:t>降维处理得到压缩后的特征向量</a:t>
            </a:r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LSTM</a:t>
            </a:r>
            <a:r>
              <a:rPr lang="zh-CN" altLang="en-US" dirty="0"/>
              <a:t>对压缩得到的向量进行时序预测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0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8BA1D7-A6BF-FB61-EF71-F22F6477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93" y="-58847"/>
            <a:ext cx="609797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D839D7-EF91-8AD8-961E-FCDFF0058E0F}"/>
              </a:ext>
            </a:extLst>
          </p:cNvPr>
          <p:cNvSpPr txBox="1"/>
          <p:nvPr/>
        </p:nvSpPr>
        <p:spPr>
          <a:xfrm>
            <a:off x="67112" y="0"/>
            <a:ext cx="66269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粒子群优化</a:t>
            </a:r>
            <a:r>
              <a:rPr lang="zh-CN" altLang="en-US" dirty="0"/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OPTIMIZATION, PSO</a:t>
            </a:r>
            <a:r>
              <a:rPr lang="zh-CN" altLang="en-US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通过个体之间的相互帮助和信息共享来完成群体进化，每个粒子是全局搜索空间中优化参数的一个可能解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三要素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position, speed and fitness 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D16FE6-CB20-180F-B316-30A3A484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3" y="2432260"/>
            <a:ext cx="5064343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5D2C22E-4309-32A1-CA2B-8FD1128BBA60}"/>
              </a:ext>
            </a:extLst>
          </p:cNvPr>
          <p:cNvSpPr/>
          <p:nvPr/>
        </p:nvSpPr>
        <p:spPr>
          <a:xfrm>
            <a:off x="4856754" y="1525327"/>
            <a:ext cx="2306129" cy="12422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545CDC-5C3C-D986-7C4D-3E61BC4050E8}"/>
              </a:ext>
            </a:extLst>
          </p:cNvPr>
          <p:cNvSpPr/>
          <p:nvPr/>
        </p:nvSpPr>
        <p:spPr>
          <a:xfrm>
            <a:off x="4321917" y="323767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AA6659-9CD4-A67A-C5CF-ACE96B9616CC}"/>
              </a:ext>
            </a:extLst>
          </p:cNvPr>
          <p:cNvSpPr/>
          <p:nvPr/>
        </p:nvSpPr>
        <p:spPr>
          <a:xfrm>
            <a:off x="5328332" y="323767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15C937-8398-7CCC-5078-9B832C3C7320}"/>
              </a:ext>
            </a:extLst>
          </p:cNvPr>
          <p:cNvSpPr/>
          <p:nvPr/>
        </p:nvSpPr>
        <p:spPr>
          <a:xfrm>
            <a:off x="7162883" y="323767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EF5D01C-BF9C-8E2C-B0AE-9EB3FE20BCF7}"/>
              </a:ext>
            </a:extLst>
          </p:cNvPr>
          <p:cNvSpPr/>
          <p:nvPr/>
        </p:nvSpPr>
        <p:spPr>
          <a:xfrm>
            <a:off x="4856754" y="4211736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19EECD-836E-4276-9105-FCF372634123}"/>
              </a:ext>
            </a:extLst>
          </p:cNvPr>
          <p:cNvSpPr/>
          <p:nvPr/>
        </p:nvSpPr>
        <p:spPr>
          <a:xfrm>
            <a:off x="6398007" y="4211736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86B1A1-FE84-A0C9-B9B3-F21845247AB1}"/>
              </a:ext>
            </a:extLst>
          </p:cNvPr>
          <p:cNvSpPr/>
          <p:nvPr/>
        </p:nvSpPr>
        <p:spPr>
          <a:xfrm>
            <a:off x="6303118" y="350221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47259-291E-A2E0-4704-2BADF672F2C3}"/>
              </a:ext>
            </a:extLst>
          </p:cNvPr>
          <p:cNvSpPr/>
          <p:nvPr/>
        </p:nvSpPr>
        <p:spPr>
          <a:xfrm>
            <a:off x="6454081" y="35022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A4A8E0-A8B8-9BD5-8CFA-96076F3D592C}"/>
              </a:ext>
            </a:extLst>
          </p:cNvPr>
          <p:cNvSpPr/>
          <p:nvPr/>
        </p:nvSpPr>
        <p:spPr>
          <a:xfrm>
            <a:off x="6598788" y="350781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20B4B30-F2AD-BA7A-B083-8FBC3FA4390B}"/>
              </a:ext>
            </a:extLst>
          </p:cNvPr>
          <p:cNvSpPr/>
          <p:nvPr/>
        </p:nvSpPr>
        <p:spPr>
          <a:xfrm>
            <a:off x="6739183" y="35022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3B7294-3C6E-23B2-E173-6DB6FDB5864F}"/>
              </a:ext>
            </a:extLst>
          </p:cNvPr>
          <p:cNvSpPr/>
          <p:nvPr/>
        </p:nvSpPr>
        <p:spPr>
          <a:xfrm>
            <a:off x="6879075" y="35022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957372-29EC-8AF8-FAE2-3956911EEA4A}"/>
              </a:ext>
            </a:extLst>
          </p:cNvPr>
          <p:cNvSpPr/>
          <p:nvPr/>
        </p:nvSpPr>
        <p:spPr>
          <a:xfrm>
            <a:off x="6022616" y="446837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565CD78-37F0-1A78-4244-B951B632C992}"/>
              </a:ext>
            </a:extLst>
          </p:cNvPr>
          <p:cNvSpPr/>
          <p:nvPr/>
        </p:nvSpPr>
        <p:spPr>
          <a:xfrm>
            <a:off x="6164593" y="446837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5E94B63-5295-8F10-9C0E-5DDE1C3A5C81}"/>
              </a:ext>
            </a:extLst>
          </p:cNvPr>
          <p:cNvSpPr/>
          <p:nvPr/>
        </p:nvSpPr>
        <p:spPr>
          <a:xfrm>
            <a:off x="5851741" y="446836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6F8FE25-9360-2601-619C-FA530C0641A3}"/>
              </a:ext>
            </a:extLst>
          </p:cNvPr>
          <p:cNvSpPr/>
          <p:nvPr/>
        </p:nvSpPr>
        <p:spPr>
          <a:xfrm rot="5400000">
            <a:off x="5768709" y="3765607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4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5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5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45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5D2C22E-4309-32A1-CA2B-8FD1128BBA60}"/>
              </a:ext>
            </a:extLst>
          </p:cNvPr>
          <p:cNvSpPr/>
          <p:nvPr/>
        </p:nvSpPr>
        <p:spPr>
          <a:xfrm>
            <a:off x="1500995" y="2342072"/>
            <a:ext cx="2306129" cy="12422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7766CF-5D4C-E692-0272-365A2A6761FC}"/>
              </a:ext>
            </a:extLst>
          </p:cNvPr>
          <p:cNvSpPr/>
          <p:nvPr/>
        </p:nvSpPr>
        <p:spPr>
          <a:xfrm>
            <a:off x="1846052" y="707366"/>
            <a:ext cx="1512499" cy="98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  <a:r>
              <a:rPr lang="zh-CN" altLang="en-US" dirty="0"/>
              <a:t>（</a:t>
            </a:r>
            <a:r>
              <a:rPr lang="en-US" altLang="zh-CN" dirty="0"/>
              <a:t>V100-150</a:t>
            </a:r>
            <a:r>
              <a:rPr lang="zh-CN" altLang="en-US" dirty="0"/>
              <a:t>面积差）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529936-615B-5297-E315-5020A9324A33}"/>
              </a:ext>
            </a:extLst>
          </p:cNvPr>
          <p:cNvSpPr/>
          <p:nvPr/>
        </p:nvSpPr>
        <p:spPr>
          <a:xfrm rot="5400000">
            <a:off x="2343510" y="1717375"/>
            <a:ext cx="609600" cy="5980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545CDC-5C3C-D986-7C4D-3E61BC4050E8}"/>
              </a:ext>
            </a:extLst>
          </p:cNvPr>
          <p:cNvSpPr/>
          <p:nvPr/>
        </p:nvSpPr>
        <p:spPr>
          <a:xfrm>
            <a:off x="966158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AA6659-9CD4-A67A-C5CF-ACE96B9616CC}"/>
              </a:ext>
            </a:extLst>
          </p:cNvPr>
          <p:cNvSpPr/>
          <p:nvPr/>
        </p:nvSpPr>
        <p:spPr>
          <a:xfrm>
            <a:off x="1972573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15C937-8398-7CCC-5078-9B832C3C7320}"/>
              </a:ext>
            </a:extLst>
          </p:cNvPr>
          <p:cNvSpPr/>
          <p:nvPr/>
        </p:nvSpPr>
        <p:spPr>
          <a:xfrm>
            <a:off x="3807124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EF5D01C-BF9C-8E2C-B0AE-9EB3FE20BCF7}"/>
              </a:ext>
            </a:extLst>
          </p:cNvPr>
          <p:cNvSpPr/>
          <p:nvPr/>
        </p:nvSpPr>
        <p:spPr>
          <a:xfrm>
            <a:off x="1500995" y="5028481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19EECD-836E-4276-9105-FCF372634123}"/>
              </a:ext>
            </a:extLst>
          </p:cNvPr>
          <p:cNvSpPr/>
          <p:nvPr/>
        </p:nvSpPr>
        <p:spPr>
          <a:xfrm>
            <a:off x="3042248" y="5028481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86B1A1-FE84-A0C9-B9B3-F21845247AB1}"/>
              </a:ext>
            </a:extLst>
          </p:cNvPr>
          <p:cNvSpPr/>
          <p:nvPr/>
        </p:nvSpPr>
        <p:spPr>
          <a:xfrm>
            <a:off x="2947359" y="431895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47259-291E-A2E0-4704-2BADF672F2C3}"/>
              </a:ext>
            </a:extLst>
          </p:cNvPr>
          <p:cNvSpPr/>
          <p:nvPr/>
        </p:nvSpPr>
        <p:spPr>
          <a:xfrm>
            <a:off x="3098322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A4A8E0-A8B8-9BD5-8CFA-96076F3D592C}"/>
              </a:ext>
            </a:extLst>
          </p:cNvPr>
          <p:cNvSpPr/>
          <p:nvPr/>
        </p:nvSpPr>
        <p:spPr>
          <a:xfrm>
            <a:off x="3243029" y="432456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20B4B30-F2AD-BA7A-B083-8FBC3FA4390B}"/>
              </a:ext>
            </a:extLst>
          </p:cNvPr>
          <p:cNvSpPr/>
          <p:nvPr/>
        </p:nvSpPr>
        <p:spPr>
          <a:xfrm>
            <a:off x="3383424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3B7294-3C6E-23B2-E173-6DB6FDB5864F}"/>
              </a:ext>
            </a:extLst>
          </p:cNvPr>
          <p:cNvSpPr/>
          <p:nvPr/>
        </p:nvSpPr>
        <p:spPr>
          <a:xfrm>
            <a:off x="3523316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957372-29EC-8AF8-FAE2-3956911EEA4A}"/>
              </a:ext>
            </a:extLst>
          </p:cNvPr>
          <p:cNvSpPr/>
          <p:nvPr/>
        </p:nvSpPr>
        <p:spPr>
          <a:xfrm>
            <a:off x="2666857" y="528511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565CD78-37F0-1A78-4244-B951B632C992}"/>
              </a:ext>
            </a:extLst>
          </p:cNvPr>
          <p:cNvSpPr/>
          <p:nvPr/>
        </p:nvSpPr>
        <p:spPr>
          <a:xfrm>
            <a:off x="2808834" y="528511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5E94B63-5295-8F10-9C0E-5DDE1C3A5C81}"/>
              </a:ext>
            </a:extLst>
          </p:cNvPr>
          <p:cNvSpPr/>
          <p:nvPr/>
        </p:nvSpPr>
        <p:spPr>
          <a:xfrm>
            <a:off x="2495982" y="52851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6F8FE25-9360-2601-619C-FA530C0641A3}"/>
              </a:ext>
            </a:extLst>
          </p:cNvPr>
          <p:cNvSpPr/>
          <p:nvPr/>
        </p:nvSpPr>
        <p:spPr>
          <a:xfrm rot="5400000">
            <a:off x="2412950" y="4582352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C25C2E-21CC-A4C5-562F-365002CE5E47}"/>
              </a:ext>
            </a:extLst>
          </p:cNvPr>
          <p:cNvSpPr/>
          <p:nvPr/>
        </p:nvSpPr>
        <p:spPr>
          <a:xfrm>
            <a:off x="4796288" y="5028480"/>
            <a:ext cx="1190445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3B411E7-A9BF-AA5D-6FA8-B30B8F4C44E4}"/>
              </a:ext>
            </a:extLst>
          </p:cNvPr>
          <p:cNvSpPr/>
          <p:nvPr/>
        </p:nvSpPr>
        <p:spPr>
          <a:xfrm>
            <a:off x="6541700" y="4602192"/>
            <a:ext cx="2179607" cy="12076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XGB’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673C90-935F-4619-AE0B-38C15FD382C5}"/>
              </a:ext>
            </a:extLst>
          </p:cNvPr>
          <p:cNvSpPr/>
          <p:nvPr/>
        </p:nvSpPr>
        <p:spPr>
          <a:xfrm>
            <a:off x="6719978" y="2783457"/>
            <a:ext cx="1823049" cy="9834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pso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68A1EE5-7FC3-A223-9623-7D350DD10F69}"/>
              </a:ext>
            </a:extLst>
          </p:cNvPr>
          <p:cNvSpPr/>
          <p:nvPr/>
        </p:nvSpPr>
        <p:spPr>
          <a:xfrm rot="5400000">
            <a:off x="7477305" y="4070518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AD1BE63-351F-C8E9-8615-27DB82CD06DC}"/>
              </a:ext>
            </a:extLst>
          </p:cNvPr>
          <p:cNvSpPr/>
          <p:nvPr/>
        </p:nvSpPr>
        <p:spPr>
          <a:xfrm>
            <a:off x="9041418" y="5024886"/>
            <a:ext cx="1190445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D2EFFF5B-12FD-722E-ED35-0C07AD9F699D}"/>
              </a:ext>
            </a:extLst>
          </p:cNvPr>
          <p:cNvSpPr/>
          <p:nvPr/>
        </p:nvSpPr>
        <p:spPr>
          <a:xfrm>
            <a:off x="10639245" y="4722603"/>
            <a:ext cx="954657" cy="72929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5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8D20CB-0EC9-4C0D-AF33-682D9D9A5336}"/>
              </a:ext>
            </a:extLst>
          </p:cNvPr>
          <p:cNvSpPr txBox="1"/>
          <p:nvPr/>
        </p:nvSpPr>
        <p:spPr>
          <a:xfrm>
            <a:off x="630315" y="1038687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小波分析降噪</a:t>
            </a:r>
            <a:r>
              <a:rPr lang="en-US" altLang="zh-CN" dirty="0"/>
              <a:t>-&gt;</a:t>
            </a:r>
            <a:r>
              <a:rPr lang="zh-CN" altLang="en-US" dirty="0"/>
              <a:t>随机森林选择更优特征</a:t>
            </a: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77D315-DC60-41CF-B6A3-F10A4B2DD5EB}"/>
              </a:ext>
            </a:extLst>
          </p:cNvPr>
          <p:cNvSpPr txBox="1"/>
          <p:nvPr/>
        </p:nvSpPr>
        <p:spPr>
          <a:xfrm>
            <a:off x="825623" y="387954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完全自适应模态分解高低分频</a:t>
            </a:r>
          </a:p>
        </p:txBody>
      </p:sp>
    </p:spTree>
    <p:extLst>
      <p:ext uri="{BB962C8B-B14F-4D97-AF65-F5344CB8AC3E}">
        <p14:creationId xmlns:p14="http://schemas.microsoft.com/office/powerpoint/2010/main" val="3537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158</Words>
  <Application>Microsoft Office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DHU</cp:lastModifiedBy>
  <cp:revision>20</cp:revision>
  <dcterms:created xsi:type="dcterms:W3CDTF">2023-10-21T05:53:45Z</dcterms:created>
  <dcterms:modified xsi:type="dcterms:W3CDTF">2023-10-24T11:23:30Z</dcterms:modified>
</cp:coreProperties>
</file>