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8" r:id="rId2"/>
    <p:sldId id="440" r:id="rId3"/>
    <p:sldId id="439" r:id="rId4"/>
    <p:sldId id="441" r:id="rId5"/>
    <p:sldId id="442" r:id="rId6"/>
    <p:sldId id="443" r:id="rId7"/>
    <p:sldId id="421" r:id="rId8"/>
    <p:sldId id="452" r:id="rId9"/>
    <p:sldId id="453" r:id="rId10"/>
    <p:sldId id="450" r:id="rId11"/>
    <p:sldId id="45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Useful Life Prediction for Lithium-Ion Battery: A Deep Learning Approach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1D5BD-ECD7-7680-E84A-172EE57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24" y="2716639"/>
            <a:ext cx="5620644" cy="40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213BC6-3C25-3902-D143-8E5CFF51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119312"/>
            <a:ext cx="12030075" cy="2619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4CC15E-8B3B-D9DD-1B3A-F3C24894E160}"/>
              </a:ext>
            </a:extLst>
          </p:cNvPr>
          <p:cNvSpPr txBox="1"/>
          <p:nvPr/>
        </p:nvSpPr>
        <p:spPr>
          <a:xfrm>
            <a:off x="645129" y="403907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NASA dataset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7042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79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0DE971-1827-1F09-D900-4D8E6C4E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" y="1231490"/>
            <a:ext cx="3373455" cy="5046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DBAAA-6059-C4E6-5EB2-1804899E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51" y="1231490"/>
            <a:ext cx="3392041" cy="504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839E0-46FE-9100-D73F-76269B4BAEB7}"/>
              </a:ext>
            </a:extLst>
          </p:cNvPr>
          <p:cNvSpPr txBox="1"/>
          <p:nvPr/>
        </p:nvSpPr>
        <p:spPr>
          <a:xfrm>
            <a:off x="7958143" y="1231490"/>
            <a:ext cx="3176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首先，提取图像的特征，利用自编码器模型进行特征融合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其次，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将融合后的特征输入到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模型中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3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32440-D5FF-68B6-E951-211719B35037}"/>
              </a:ext>
            </a:extLst>
          </p:cNvPr>
          <p:cNvSpPr txBox="1"/>
          <p:nvPr/>
        </p:nvSpPr>
        <p:spPr>
          <a:xfrm>
            <a:off x="4713290" y="1609414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电池的样本点大小不一致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直接提取相同间隔的样本数据会丢失一些重要信息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C814D9-1F1E-EE6D-4486-F2B714418EE5}"/>
              </a:ext>
            </a:extLst>
          </p:cNvPr>
          <p:cNvSpPr txBox="1"/>
          <p:nvPr/>
        </p:nvSpPr>
        <p:spPr>
          <a:xfrm>
            <a:off x="4713290" y="447440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信息表征与信息维度之间存在正相关关系。信息维度越多，信息表示能力越强</a:t>
            </a: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32C26D-398C-8F72-E3A0-D4C3CCE3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0" y="1242710"/>
            <a:ext cx="3392041" cy="50464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9316F9-419C-D0CD-65F6-6A8EE047D66D}"/>
              </a:ext>
            </a:extLst>
          </p:cNvPr>
          <p:cNvSpPr txBox="1"/>
          <p:nvPr/>
        </p:nvSpPr>
        <p:spPr>
          <a:xfrm>
            <a:off x="4712996" y="334387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提取典型的几何特征信息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6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2A97C-8E29-3125-F8E3-3DC47AF44E78}"/>
              </a:ext>
            </a:extLst>
          </p:cNvPr>
          <p:cNvSpPr txBox="1"/>
          <p:nvPr/>
        </p:nvSpPr>
        <p:spPr>
          <a:xfrm>
            <a:off x="4949928" y="975869"/>
            <a:ext cx="60947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为了提高模型的效率，有必要降低特征维数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降维方法：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包括主成分分析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独立成分分析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(ICA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自动编码器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自编码器神经网络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试图学习一个常数函数，输出的结果接近输入数据给出的目标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4310C-6D8D-66B1-EDA4-7CE16756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7" y="1710814"/>
            <a:ext cx="4052611" cy="2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10EC33-30A0-93E0-3E7F-5572672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71" y="366633"/>
            <a:ext cx="4280373" cy="62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0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EEF1A-733A-B2FE-023F-2144B90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2" y="1500187"/>
            <a:ext cx="6334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42D61-A4CB-F1B7-3985-C78F75F8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1479030"/>
            <a:ext cx="9985038" cy="1279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00F65-25FE-CC82-7AE8-70C2317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7" y="3227814"/>
            <a:ext cx="9427335" cy="1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7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DCEA42-AA46-02B2-2088-0099CD57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247470"/>
            <a:ext cx="9570988" cy="1058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61E970-ACEE-639B-C60E-22D6CEDD1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044758"/>
            <a:ext cx="9497913" cy="12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6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14515</TotalTime>
  <Words>218</Words>
  <Application>Microsoft Office PowerPoint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153</cp:revision>
  <dcterms:created xsi:type="dcterms:W3CDTF">2023-10-25T03:20:52Z</dcterms:created>
  <dcterms:modified xsi:type="dcterms:W3CDTF">2023-12-19T09:58:59Z</dcterms:modified>
</cp:coreProperties>
</file>