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276" r:id="rId3"/>
    <p:sldId id="273" r:id="rId4"/>
    <p:sldId id="281" r:id="rId5"/>
    <p:sldId id="277" r:id="rId6"/>
    <p:sldId id="286" r:id="rId7"/>
    <p:sldId id="289" r:id="rId8"/>
    <p:sldId id="29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FB7F0-EBC1-48D5-9D65-4F699AB724A9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D39FE-F236-4525-B5A5-B824C7F27B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6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BFC7D-68C9-42D9-81E5-A084BC2EC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479FD5-11D2-4FD4-A80B-08DD166BA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E2DA4-6492-4D0F-89AA-AAAC568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62FAA-FA8B-4C09-B107-EC1FF946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A9DC6-1255-4B8E-9833-FA11A3B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7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65D27-4690-4C86-AE4A-0B5FFE8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E1E00-C69C-4193-A381-ADAA73D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EEDE9A-2D01-4AD5-8A5E-8E9C7D2D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32CD2-DAF1-4810-8EC0-DABD5ED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EBEF7-05BA-4717-8175-A9F5EDAA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047DA0-A081-4CF9-8863-877B9DC1F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F96AED-D0B0-4C26-AD42-9B4404047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A7931-E024-4EF0-BCAF-5FE12FF5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5810-579B-445B-AD73-BE69B12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92621-3B8C-41EA-AA92-DC8FB4A2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2BA1-2010-4028-B77C-5900C212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C8A3F-97D4-405A-ADD3-15E3EA2B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6B2F1-34DF-47D6-90E5-77D84BB8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FBDDC-E396-463A-802D-0962E011F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EB8B2-A606-4945-A7FC-D2FC9CE5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02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B0E87-8B02-44D4-B9C5-8CA891A8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45BFB-BC6A-43B8-BBFC-8760079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ECAFB-1982-4478-B6FD-38B1E835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C8581-3E87-484A-B39B-BCB8105D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271CC-4540-4E52-8886-F68E5EF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3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3351C-9AD4-4371-A821-81366E98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62977-27FA-4F93-8E0B-CF877F53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DCDA7-0DB9-45E8-AF43-2AE5504C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2420DB-5911-486C-9D32-C869C0B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E5B0C-5BC1-494D-A773-9DDB7D76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BD420-75FB-45C0-B354-638B07DB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D1AB0-BBBE-4E3E-913E-23B41F93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3FEA78-CF5C-489A-AC33-6EBAC40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4E82A-84A9-4E6B-ADB7-55C740950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858AEB-998F-4C9E-BF51-C67DACEBA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8AAF8E-DD68-4AB7-8350-82BF4ABD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06EB5E-4FF2-48D0-AA6D-72AC6512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80F598-D234-4C77-9C64-5FA2F9E8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C89858-A034-4E41-AB1F-28FC8E1F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8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0741C-98B3-4A99-AE49-3FD4BD2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D6946A-6703-4003-989C-794EFC80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D671DE-88F0-4BFA-A10B-39C479C8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003BDC-3C97-4929-8430-024C77E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75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9D508-B32C-472B-BAD3-DE3BBA2F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484EAE-C78F-436C-9824-B27A28C5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B69E0C-14D7-480E-B3FD-38672404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9237B-7692-4463-B4F3-4727D2B5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C711C-D652-46EF-86CB-57E16B06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9BA03-FBF8-4F11-8D96-A20747271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11237-19EC-478C-BA6E-1ABFD8E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594D1-C890-47AB-A4D9-487D5A37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296AA-BF55-445E-98E6-B6B147D1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0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7A111-4858-48D2-B928-CF424CB87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035335-FF70-451E-A130-580E76AC3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EA3754-C224-43EC-AB11-20E3A08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EF7AFF-4FA4-411B-9164-5201385D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FEB5-182E-4161-9C44-859AC2E5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14BDF-4CA6-475F-8B94-D17AD13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ACD5AE-6E56-4FD9-A97B-4B860438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25EEF-E4E2-4AD8-B0E6-F0CB0574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33E87-261B-4663-9E20-D7CD2940C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975A5-1082-4927-95DF-34EEBD0E3008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61CA8-C1B1-4501-B82D-67C4AEA6A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78AC0-8787-48AA-9FE6-A886F7ACE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663E-B2BC-4D93-B9FF-5861CADEF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7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/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LS</a:t>
                </a:r>
                <a:r>
                  <a:rPr lang="zh-CN" altLang="en-US" sz="2800" b="1" dirty="0"/>
                  <a:t>和</a:t>
                </a:r>
                <a:r>
                  <a:rPr lang="en-US" altLang="zh-CN" sz="2800" b="1" dirty="0"/>
                  <a:t>TLS</a:t>
                </a:r>
                <a:r>
                  <a:rPr lang="zh-CN" altLang="en-US" sz="2800" b="1" dirty="0"/>
                  <a:t>算法融入</a:t>
                </a:r>
                <a:r>
                  <a:rPr lang="en-US" altLang="zh-CN" sz="2800" b="1" dirty="0"/>
                  <a:t>EM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TLS/LS</a:t>
                </a:r>
                <a:r>
                  <a:rPr lang="zh-CN" altLang="en-US" sz="2000" b="1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( TLS: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/>
                  <a:t>，噪声服从同一分布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噪声不同分布加权：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权值求解：</a:t>
                </a:r>
                <a:r>
                  <a:rPr lang="zh-CN" altLang="en-US" sz="2000" dirty="0"/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	</a:t>
                </a:r>
                <a:r>
                  <a:rPr lang="zh-CN" altLang="en-US" sz="2000" dirty="0"/>
                  <a:t>即可得权重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对于</a:t>
                </a:r>
                <a:r>
                  <a:rPr lang="en-US" altLang="zh-CN" sz="2000" dirty="0"/>
                  <a:t>LS</a:t>
                </a:r>
                <a:r>
                  <a:rPr lang="zh-CN" altLang="en-US" sz="2000" dirty="0"/>
                  <a:t>加权原有的数据集</a:t>
                </a:r>
                <a:r>
                  <a:rPr lang="en-US" altLang="zh-CN" sz="2000" dirty="0"/>
                  <a:t>X,Y</a:t>
                </a:r>
                <a:r>
                  <a:rPr lang="zh-CN" altLang="en-US" sz="2000" dirty="0"/>
                  <a:t>需要与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/>
                  <a:t>相乘，再使用</a:t>
                </a:r>
                <a:r>
                  <a:rPr lang="en-US" altLang="zh-CN" sz="2000" dirty="0"/>
                  <a:t>LS/TLS</a:t>
                </a:r>
                <a:r>
                  <a:rPr lang="zh-CN" altLang="en-US" sz="2000" dirty="0"/>
                  <a:t>求解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F8F54A3-6EAE-4DD0-9F49-32D1491C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42" y="289316"/>
                <a:ext cx="9369915" cy="5618269"/>
              </a:xfrm>
              <a:prstGeom prst="rect">
                <a:avLst/>
              </a:prstGeom>
              <a:blipFill>
                <a:blip r:embed="rId2"/>
                <a:stretch>
                  <a:fillRect l="-1300" b="-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7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/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/>
                  <a:t>EM</a:t>
                </a:r>
                <a:r>
                  <a:rPr lang="zh-CN" altLang="en-US" sz="2800" b="1" dirty="0"/>
                  <a:t>思想：将样本噪声的标准差作为隐变量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算法思想流程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A6B3ED2-4151-4B69-9149-3D022DDAB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767" y="922352"/>
                <a:ext cx="7870466" cy="4343625"/>
              </a:xfrm>
              <a:prstGeom prst="rect">
                <a:avLst/>
              </a:prstGeom>
              <a:blipFill>
                <a:blip r:embed="rId2"/>
                <a:stretch>
                  <a:fillRect l="-1548" r="-542" b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766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实验介绍：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噪声：</a:t>
                </a:r>
                <a:r>
                  <a:rPr lang="zh-CN" altLang="en-US" sz="2000" dirty="0"/>
                  <a:t>三个零均值但标准差不同的高斯分布，根据数据规格生成三个噪声矩阵，再分别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根据电池不同列的标准差进行对噪声的放缩，作为输入数据最终加的噪声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噪声比例：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𝑛𝑜𝑖𝑠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∗0.05∗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=0,1,2…19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dirty="0"/>
                  <a:t>噪声水平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表示三个电池分类批次的噪声不同，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𝑡𝑖𝑚𝑒𝑠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=[ ]</m:t>
                    </m:r>
                  </m:oMath>
                </a14:m>
                <a:r>
                  <a:rPr lang="zh-CN" altLang="en-US" sz="2000" dirty="0"/>
                  <a:t>其取值根据实际情况变化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772115"/>
                <a:ext cx="9930924" cy="3922484"/>
              </a:xfrm>
              <a:prstGeom prst="rect">
                <a:avLst/>
              </a:prstGeom>
              <a:blipFill>
                <a:blip r:embed="rId2"/>
                <a:stretch>
                  <a:fillRect l="-1227" b="-1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22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/>
              <p:nvPr/>
            </p:nvSpPr>
            <p:spPr>
              <a:xfrm>
                <a:off x="1130538" y="484249"/>
                <a:ext cx="10397398" cy="4846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/>
                  <a:t>实验流程：</a:t>
                </a:r>
                <a:endParaRPr lang="en-US" altLang="zh-CN" sz="2800" b="1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数据集的划分：</a:t>
                </a:r>
                <a:r>
                  <a:rPr lang="zh-CN" altLang="en-US" sz="2000" dirty="0"/>
                  <a:t>训练：测试</a:t>
                </a:r>
                <a:r>
                  <a:rPr lang="en-US" altLang="zh-CN" sz="2000" dirty="0"/>
                  <a:t>=9:1</a:t>
                </a:r>
                <a:r>
                  <a:rPr lang="zh-CN" altLang="en-US" sz="2000" dirty="0"/>
                  <a:t>，三批次划分再合并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加噪声：</a:t>
                </a:r>
                <a:r>
                  <a:rPr lang="zh-CN" altLang="en-US" sz="2000" dirty="0"/>
                  <a:t>噪声水平</a:t>
                </a:r>
                <a:r>
                  <a:rPr lang="en-US" altLang="zh-CN" sz="2000" dirty="0"/>
                  <a:t>0-19*0.05</a:t>
                </a:r>
                <a:r>
                  <a:rPr lang="zh-CN" altLang="en-US" sz="2000" dirty="0"/>
                  <a:t>左右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b="1" dirty="0"/>
                  <a:t>原始</a:t>
                </a:r>
                <a:r>
                  <a:rPr lang="en-US" altLang="zh-CN" sz="2000" b="1" dirty="0" err="1"/>
                  <a:t>rmse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 err="1"/>
                  <a:t>tls</a:t>
                </a:r>
                <a:r>
                  <a:rPr lang="en-US" altLang="zh-CN" sz="2000" dirty="0"/>
                  <a:t>/ls</a:t>
                </a:r>
                <a:r>
                  <a:rPr lang="zh-CN" altLang="en-US" sz="2000" dirty="0"/>
                  <a:t>直接求解得到模型系数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，在测试集上得到</a:t>
                </a:r>
                <a:r>
                  <a:rPr lang="en-US" altLang="zh-CN" sz="2000" dirty="0" err="1"/>
                  <a:t>rmse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EM</a:t>
                </a:r>
                <a:r>
                  <a:rPr lang="zh-CN" altLang="en-US" sz="2000" b="1" dirty="0"/>
                  <a:t>算法：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1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初始化</a:t>
                </a:r>
                <a:r>
                  <a:rPr lang="en-US" altLang="zh-CN" sz="2000" dirty="0" err="1"/>
                  <a:t>w,b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2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</a:t>
                </a:r>
                <a:r>
                  <a:rPr lang="en-US" altLang="zh-CN" sz="2000" dirty="0" err="1"/>
                  <a:t>w,b</a:t>
                </a:r>
                <a:r>
                  <a:rPr lang="zh-CN" altLang="en-US" sz="2000" dirty="0"/>
                  <a:t>对电池寿命预测，记录预测结果和真实值之差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求出三个电池批次误差的标准差</a:t>
                </a: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sz="2000" dirty="0"/>
                  <a:t>，并根据分类批次对不同批次电池数据进行加权作为新加权数据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3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利用加权数据更新模型系数（直接使用</a:t>
                </a:r>
                <a:r>
                  <a:rPr lang="en-US" altLang="zh-CN" sz="2000" dirty="0"/>
                  <a:t>TLS/LS</a:t>
                </a:r>
                <a:r>
                  <a:rPr lang="zh-CN" altLang="en-US" sz="2000" dirty="0"/>
                  <a:t>求解）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/>
                  <a:t>  4</a:t>
                </a:r>
                <a:r>
                  <a:rPr lang="zh-CN" altLang="en-US" sz="2000" b="1" dirty="0"/>
                  <a:t>）</a:t>
                </a:r>
                <a:r>
                  <a:rPr lang="zh-CN" altLang="en-US" sz="2000" dirty="0"/>
                  <a:t>重复步骤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和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直至收敛得到</a:t>
                </a:r>
                <a:r>
                  <a:rPr lang="en-US" altLang="zh-CN" sz="2000" dirty="0" err="1"/>
                  <a:t>W_em,b_em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在测试集上面得到</a:t>
                </a:r>
                <a:r>
                  <a:rPr lang="en-US" altLang="zh-CN" sz="2000" dirty="0" err="1"/>
                  <a:t>em_rmse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9EE1DE-0105-4A3E-A345-FEB873B0D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538" y="484249"/>
                <a:ext cx="10397398" cy="4846776"/>
              </a:xfrm>
              <a:prstGeom prst="rect">
                <a:avLst/>
              </a:prstGeom>
              <a:blipFill>
                <a:blip r:embed="rId2"/>
                <a:stretch>
                  <a:fillRect l="-1172" b="-1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/>
              <p:nvPr/>
            </p:nvSpPr>
            <p:spPr>
              <a:xfrm>
                <a:off x="7728856" y="-74366"/>
                <a:ext cx="4708072" cy="1117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原始三批次电池的标准差为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</m:oMath>
                </a14:m>
                <a:r>
                  <a:rPr lang="zh-CN" altLang="en-US" dirty="0"/>
                  <a:t>，为了得到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，对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𝜆𝜎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处理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𝜆𝜎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6E4AB17-A89A-4EB3-BF07-50F45B548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56" y="-74366"/>
                <a:ext cx="4708072" cy="1117229"/>
              </a:xfrm>
              <a:prstGeom prst="rect">
                <a:avLst/>
              </a:prstGeom>
              <a:blipFill>
                <a:blip r:embed="rId3"/>
                <a:stretch>
                  <a:fillRect l="-1166" r="-777" b="-44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1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6B2E9F1-5B3E-4806-A80A-25260C045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3" t="1328" r="1650" b="1832"/>
          <a:stretch/>
        </p:blipFill>
        <p:spPr>
          <a:xfrm>
            <a:off x="645459" y="1547300"/>
            <a:ext cx="4705413" cy="39606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EE2CDD-8C27-4AAA-A5EE-C02FE3325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" t="1328" r="1650" b="1832"/>
          <a:stretch/>
        </p:blipFill>
        <p:spPr>
          <a:xfrm>
            <a:off x="6544234" y="1547300"/>
            <a:ext cx="4705413" cy="39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9E58B0-0E80-425C-B4B1-96B62B179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4" y="363723"/>
            <a:ext cx="2476846" cy="10669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0F5DE4-4CD7-4CCA-88FC-3025204D2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4" y="1558587"/>
            <a:ext cx="5852172" cy="43891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885C8A-FB9E-419B-9226-6B40FDDA1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61" y="152048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6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420FFBFD-F7C6-4722-A674-64DDE105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1" y="309299"/>
            <a:ext cx="2838846" cy="10860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805FA-A833-4FD3-A66C-1D13372A5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1501"/>
            <a:ext cx="5852172" cy="4389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0C81FD-C67C-42D6-B091-33C9949FEE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1" y="14715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B22DAAD-3D23-43A8-9357-7C9D64E8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00" y="278007"/>
            <a:ext cx="2781688" cy="10574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E016FB-098A-4B67-A82B-DD3669FCD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42" y="1426749"/>
            <a:ext cx="5852172" cy="4389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E1EC77-E586-43AC-9099-61729EE22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0" y="142674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458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 h</dc:creator>
  <cp:lastModifiedBy>wuyan deng</cp:lastModifiedBy>
  <cp:revision>132</cp:revision>
  <dcterms:created xsi:type="dcterms:W3CDTF">2023-04-25T08:55:07Z</dcterms:created>
  <dcterms:modified xsi:type="dcterms:W3CDTF">2023-07-01T13:52:39Z</dcterms:modified>
</cp:coreProperties>
</file>