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3" r:id="rId3"/>
    <p:sldId id="264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BBAFD1-06D2-B04D-F705-02FF2C361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401840-D758-A7F8-C30C-A5688E8FA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FD22D8-6D25-A5BB-5E38-C7C0F80D1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A926-A515-480C-B9CE-FA598AD02AD9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31146E-3449-92CE-4FBF-12F142D50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495A21-5FFF-A5D2-C84E-0728406F8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51B7-B149-4009-9917-F2B67E13A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352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FDC27D-9F0A-F7CC-F28F-9EAD72052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5C1D7C-BDE1-2673-399A-711E41A32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C42786-DAC2-FC19-1596-5537D0BAA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A926-A515-480C-B9CE-FA598AD02AD9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BFD8FE-5A41-1340-B9AC-D17D921C7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F02C57-9C90-A46E-710E-6C9F0A392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51B7-B149-4009-9917-F2B67E13A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226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CF21AA-38D5-27E5-BED3-8FBE61CC66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6B06C4-A984-9A7D-8A44-A90B82B38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BBC854-61A2-7879-9E89-EFE38DB47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A926-A515-480C-B9CE-FA598AD02AD9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239885-1811-5A00-1617-EF4684305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2746BA-D665-6B6E-B0AA-9C9947165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51B7-B149-4009-9917-F2B67E13A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97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CAF138-E2BE-3D55-DD95-C15AD881E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E1BE44-BD8A-E876-9658-3AA0B013D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829318-7021-E35B-FFE6-D7033E99F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A926-A515-480C-B9CE-FA598AD02AD9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6C0A14-63F6-5439-6076-46D089D10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49E66D-08D8-7479-30C4-98DEC2109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51B7-B149-4009-9917-F2B67E13A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217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34B35-24B1-1D91-75D0-F6D3E5B8E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2099BA-8284-7E10-AD30-9F698B371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4970FC-4295-ED5A-3BA6-2C9017D49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A926-A515-480C-B9CE-FA598AD02AD9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493D49-742D-3849-B954-D4171D8CB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2E5785-F566-40A8-E973-3990F3F73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51B7-B149-4009-9917-F2B67E13A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808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D6699-CE4A-BFC8-9E03-0FA735990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9E4F27-E18C-2071-0B9D-BC1ADD23D7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693FAB-EC1A-55B2-2F47-3E5B60077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CFE32C-80A3-44A6-695A-C75C76AD8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A926-A515-480C-B9CE-FA598AD02AD9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6F8E74-2723-44AF-5F95-FDE7F335B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0139AA-9298-4E1F-453D-254246E9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51B7-B149-4009-9917-F2B67E13A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40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48032-1ACE-F598-DC07-AB4BDF8CA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FC2BF7-DD70-7C32-2184-2C8B61723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B4C790-125A-62B4-4CC6-38A48E462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777EF7-8060-5D42-2A28-444875507E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7ED0FB-A71E-44CF-0E59-15D0CAEFBB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75377D-66C8-702B-064D-3378D2B5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A926-A515-480C-B9CE-FA598AD02AD9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B0BBCC9-3745-DBC6-A817-2AF60B11E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54F584-4DE1-8D3C-298E-79A057124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51B7-B149-4009-9917-F2B67E13A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02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265293-D34F-D7A2-F734-464A7BCF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2F6BC30-99AE-026C-171A-CABBDF943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A926-A515-480C-B9CE-FA598AD02AD9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2E0FCC-74C7-D9E8-588E-72D5EE85A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A8BFE8-3191-D73A-546B-9FEE44A5E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51B7-B149-4009-9917-F2B67E13A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640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7A1A6FD-75AB-D66E-D34F-00F849421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A926-A515-480C-B9CE-FA598AD02AD9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672780-DB40-CBB6-70C9-32E39E8A4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A2E650-A2E3-EF8A-1A51-E78EC443B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51B7-B149-4009-9917-F2B67E13A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65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7BA65-1FA3-B3BC-59F3-F73D093F0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67C314-9787-F4B0-5AC7-F79C24E7F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65EB55-F9C7-1E07-DDFE-4094A69F8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A450D4-BDB9-7872-46B1-49F160CA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A926-A515-480C-B9CE-FA598AD02AD9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C338F7-EB6B-BBBC-7189-475F4D32B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67B4B3-72CC-D9F3-4023-D9E1BC049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51B7-B149-4009-9917-F2B67E13A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728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3ACAFD-4E12-D2CA-DEC0-12015E373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E6B38A-FD18-7D68-E26B-DEF924CF7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42B353-4C8B-0D83-9777-0BF1921B3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0BA0B8-EC88-6884-8B2E-2689F9604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A926-A515-480C-B9CE-FA598AD02AD9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EC721B-0B13-3E2E-7D6D-AA96F105C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8A5CE0-BCE7-0036-21DD-25DDA1CB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51B7-B149-4009-9917-F2B67E13A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132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53ABAD-5046-CF07-3CB7-965CE8F2C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A201BA-AC25-04AF-D99A-4F3F1F950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DFB133-5FEA-34BA-7FD6-D41FCD988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DA926-A515-480C-B9CE-FA598AD02AD9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20FA94-4445-35C7-B16B-7234CA4A3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0634DD-D71D-F704-7540-6BE8ED935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251B7-B149-4009-9917-F2B67E13A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57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78BBAAE-A5CB-A77A-77A5-769A1B7BDF33}"/>
              </a:ext>
            </a:extLst>
          </p:cNvPr>
          <p:cNvSpPr txBox="1"/>
          <p:nvPr/>
        </p:nvSpPr>
        <p:spPr>
          <a:xfrm>
            <a:off x="132272" y="109600"/>
            <a:ext cx="106334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n =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20 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最大噪声水平</a:t>
            </a:r>
            <a:b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s =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50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分割数据的次数（对数据进行随机排序的次数）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m =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20 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对于每次分割得到的训练集，生成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m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次噪声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80808"/>
                </a:solidFill>
                <a:latin typeface="JetBrains Mono"/>
                <a:ea typeface="宋体" panose="02010600030101010101" pitchFamily="2" charset="-122"/>
              </a:rPr>
              <a:t>pattern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= [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0.1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0.02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AFCDE97-B4FA-7AF6-BBF9-0DF3D5CA4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816" y="1610686"/>
            <a:ext cx="5434814" cy="388201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6D62F08-CE15-24AA-DF5E-17399874A5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76" y="1610687"/>
            <a:ext cx="5434813" cy="388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181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78BBAAE-A5CB-A77A-77A5-769A1B7BDF33}"/>
              </a:ext>
            </a:extLst>
          </p:cNvPr>
          <p:cNvSpPr txBox="1"/>
          <p:nvPr/>
        </p:nvSpPr>
        <p:spPr>
          <a:xfrm>
            <a:off x="132272" y="109600"/>
            <a:ext cx="106334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n =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20 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最大噪声水平</a:t>
            </a:r>
            <a:b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s =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50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分割数据的次数（对数据进行随机排序的次数）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m =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20 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对于每次分割得到的训练集，生成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m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次噪声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80808"/>
                </a:solidFill>
                <a:latin typeface="JetBrains Mono"/>
                <a:ea typeface="宋体" panose="02010600030101010101" pitchFamily="2" charset="-122"/>
              </a:rPr>
              <a:t>pattern 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= [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0.98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0.1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0.06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355BD67-9E2D-F42F-3948-9B9C2FF24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456" y="1532593"/>
            <a:ext cx="5185934" cy="370423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B019DCD-CEA6-4416-8FDC-CB1B1EE90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17" y="1532593"/>
            <a:ext cx="5185934" cy="370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905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78BBAAE-A5CB-A77A-77A5-769A1B7BDF33}"/>
              </a:ext>
            </a:extLst>
          </p:cNvPr>
          <p:cNvSpPr txBox="1"/>
          <p:nvPr/>
        </p:nvSpPr>
        <p:spPr>
          <a:xfrm>
            <a:off x="132272" y="80239"/>
            <a:ext cx="106334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n =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20 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最大噪声水平</a:t>
            </a:r>
            <a:b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s =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50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分割数据的次数（对数据进行随机排序的次数）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m =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20 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对于每次分割得到的训练集，生成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m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次噪声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80808"/>
                </a:solidFill>
                <a:latin typeface="JetBrains Mono"/>
                <a:ea typeface="宋体" panose="02010600030101010101" pitchFamily="2" charset="-122"/>
              </a:rPr>
              <a:t>pattern 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=[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0.96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0.18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0.05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D685A50-64D6-0261-60A2-024B0AC09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64" y="1581324"/>
            <a:ext cx="5459767" cy="389983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5909116-E72A-19F0-9902-FE1D5CB7A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64" y="1581324"/>
            <a:ext cx="5459767" cy="389983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02A09E6-3DCB-3343-B03E-BA7425FB3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944" y="1581325"/>
            <a:ext cx="5459768" cy="389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26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F80D763-21C5-EF1B-56EE-1DE2DDB4BC80}"/>
              </a:ext>
            </a:extLst>
          </p:cNvPr>
          <p:cNvSpPr txBox="1"/>
          <p:nvPr/>
        </p:nvSpPr>
        <p:spPr>
          <a:xfrm>
            <a:off x="281796" y="138355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80808"/>
                </a:solidFill>
                <a:latin typeface="JetBrains Mono"/>
              </a:rPr>
              <a:t>噪声水平为 </a:t>
            </a:r>
            <a:r>
              <a:rPr lang="en-US" altLang="zh-CN" dirty="0">
                <a:solidFill>
                  <a:srgbClr val="080808"/>
                </a:solidFill>
                <a:latin typeface="JetBrains Mono"/>
              </a:rPr>
              <a:t>0.95</a:t>
            </a:r>
            <a:b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s = </a:t>
            </a:r>
            <a:r>
              <a:rPr lang="en-US" altLang="zh-CN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分割数据的次数（对数据进行随机排序的次数）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m =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20 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对于每次分割得到的训练集，生成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m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次噪声</a:t>
            </a:r>
            <a:endParaRPr lang="en-US" altLang="zh-CN" sz="1800" i="1" dirty="0">
              <a:solidFill>
                <a:srgbClr val="8C8C8C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80808"/>
                </a:solidFill>
                <a:latin typeface="JetBrains Mono"/>
              </a:rPr>
              <a:t>step=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JetBrains Mono"/>
              </a:rPr>
              <a:t>0.1</a:t>
            </a:r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JetBrains Mono"/>
              </a:rPr>
              <a:t>这俩对于敏感：噪声比例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JetBrains Mono"/>
              </a:rPr>
              <a:t>&gt;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JetBrains Mono"/>
              </a:rPr>
              <a:t>噪声水平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JetBrains Mono"/>
            </a:endParaRP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JetBrains Mono"/>
              </a:rPr>
              <a:t>1,0.9,0.02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8BDE9B7-CC0A-818C-7B86-CDC36EA7F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968" y="1892679"/>
            <a:ext cx="5852172" cy="438912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BC0F344-34F8-6D72-1BCB-6FA8652C19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22" y="1892679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082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2410</TotalTime>
  <Words>199</Words>
  <Application>Microsoft Office PowerPoint</Application>
  <PresentationFormat>宽屏</PresentationFormat>
  <Paragraphs>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JetBrains Mono</vt:lpstr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wuyan deng</dc:creator>
  <cp:lastModifiedBy>wuyan deng</cp:lastModifiedBy>
  <cp:revision>23</cp:revision>
  <dcterms:created xsi:type="dcterms:W3CDTF">2023-10-07T08:28:47Z</dcterms:created>
  <dcterms:modified xsi:type="dcterms:W3CDTF">2023-10-23T10:24:29Z</dcterms:modified>
</cp:coreProperties>
</file>