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35" r:id="rId4"/>
    <p:sldId id="412" r:id="rId5"/>
    <p:sldId id="429" r:id="rId6"/>
    <p:sldId id="414" r:id="rId7"/>
    <p:sldId id="430" r:id="rId8"/>
    <p:sldId id="425" r:id="rId9"/>
    <p:sldId id="431" r:id="rId10"/>
    <p:sldId id="432" r:id="rId11"/>
    <p:sldId id="433" r:id="rId12"/>
    <p:sldId id="434" r:id="rId13"/>
    <p:sldId id="418" r:id="rId14"/>
    <p:sldId id="426" r:id="rId15"/>
    <p:sldId id="42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8538E-415A-4836-95EA-D1B2D7512AAF}"/>
              </a:ext>
            </a:extLst>
          </p:cNvPr>
          <p:cNvSpPr txBox="1"/>
          <p:nvPr/>
        </p:nvSpPr>
        <p:spPr>
          <a:xfrm>
            <a:off x="1023115" y="305942"/>
            <a:ext cx="9794514" cy="381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有噪声寿命预测现状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Sequential application of denoising autoencoder and long-short recurrent convolutional network for noise-robust remaining-useful-life prediction framework of lithium-ion batteries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2023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默认原始数据是带噪声的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0A224-C51F-D092-1C58-7DCD76B7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43" y="3107839"/>
            <a:ext cx="5305357" cy="37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9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BB6A94-10ED-7779-A657-00CFD144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5"/>
            <a:ext cx="4727050" cy="6789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CE70E9-A17D-6040-BAF4-1D4E6B4C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061" y="364992"/>
            <a:ext cx="5534065" cy="34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6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8538E-415A-4836-95EA-D1B2D7512AAF}"/>
              </a:ext>
            </a:extLst>
          </p:cNvPr>
          <p:cNvSpPr txBox="1"/>
          <p:nvPr/>
        </p:nvSpPr>
        <p:spPr>
          <a:xfrm>
            <a:off x="1023115" y="305942"/>
            <a:ext cx="9794514" cy="381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有噪声寿命预测现状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F1F1F"/>
                </a:solidFill>
                <a:effectLst/>
                <a:latin typeface="+mn-ea"/>
              </a:rPr>
              <a:t>A hybrid prognostic strategy with unscented particle filter and optimized multiple kernel relevance vector machine for lithium-ion battery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2021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2E558-35FB-D93F-4CD0-8893AA06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2430050"/>
            <a:ext cx="6156960" cy="44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5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2DB078-27F3-2BFE-B393-0BB5DE97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91" y="2551048"/>
            <a:ext cx="7771075" cy="23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FAD16EC-C0E3-05D6-252F-35E2DBDA9DF3}"/>
              </a:ext>
            </a:extLst>
          </p:cNvPr>
          <p:cNvSpPr/>
          <p:nvPr/>
        </p:nvSpPr>
        <p:spPr>
          <a:xfrm>
            <a:off x="2210463" y="1298049"/>
            <a:ext cx="1534602" cy="95415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降噪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106866-01DE-9464-926A-DBEF5F8A4127}"/>
              </a:ext>
            </a:extLst>
          </p:cNvPr>
          <p:cNvSpPr/>
          <p:nvPr/>
        </p:nvSpPr>
        <p:spPr>
          <a:xfrm>
            <a:off x="8018890" y="1298049"/>
            <a:ext cx="1598212" cy="95415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1E1391-DE35-4553-C153-C1EC80104DD2}"/>
              </a:ext>
            </a:extLst>
          </p:cNvPr>
          <p:cNvSpPr txBox="1"/>
          <p:nvPr/>
        </p:nvSpPr>
        <p:spPr>
          <a:xfrm>
            <a:off x="1630017" y="3172570"/>
            <a:ext cx="4420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小波分析</a:t>
            </a:r>
            <a:endParaRPr lang="en-US" altLang="zh-CN" dirty="0"/>
          </a:p>
          <a:p>
            <a:r>
              <a:rPr lang="zh-CN" altLang="en-US" dirty="0"/>
              <a:t>滤波</a:t>
            </a:r>
            <a:endParaRPr lang="en-US" altLang="zh-CN" dirty="0"/>
          </a:p>
          <a:p>
            <a:r>
              <a:rPr lang="zh-CN" altLang="en-US" dirty="0"/>
              <a:t>模态分解</a:t>
            </a:r>
            <a:r>
              <a:rPr lang="en-US" altLang="zh-CN" dirty="0"/>
              <a:t>(EMD,EEMD,CEEMD,CEEMDAN)</a:t>
            </a:r>
          </a:p>
          <a:p>
            <a:r>
              <a:rPr lang="zh-CN" altLang="en-US" dirty="0"/>
              <a:t>去噪编码器</a:t>
            </a:r>
            <a:r>
              <a:rPr lang="en-US" altLang="zh-CN" dirty="0"/>
              <a:t>(DAE,SDAEAA)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AA0258-6648-7A54-2A7B-EAC0EC2EF20B}"/>
              </a:ext>
            </a:extLst>
          </p:cNvPr>
          <p:cNvSpPr txBox="1"/>
          <p:nvPr/>
        </p:nvSpPr>
        <p:spPr>
          <a:xfrm>
            <a:off x="7944462" y="2963156"/>
            <a:ext cx="2166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LSTM</a:t>
            </a:r>
          </a:p>
          <a:p>
            <a:r>
              <a:rPr lang="en-US" altLang="zh-CN" u="sng" dirty="0"/>
              <a:t>CNN</a:t>
            </a:r>
          </a:p>
          <a:p>
            <a:r>
              <a:rPr lang="en-US" altLang="zh-CN" u="sng" dirty="0"/>
              <a:t>SVR</a:t>
            </a:r>
          </a:p>
          <a:p>
            <a:r>
              <a:rPr lang="en-US" altLang="zh-CN" u="sng" dirty="0"/>
              <a:t>RVM</a:t>
            </a:r>
          </a:p>
          <a:p>
            <a:r>
              <a:rPr lang="en-US" altLang="zh-CN" dirty="0"/>
              <a:t>GRU</a:t>
            </a:r>
          </a:p>
          <a:p>
            <a:r>
              <a:rPr lang="en-US" altLang="zh-CN" dirty="0"/>
              <a:t>PF</a:t>
            </a:r>
          </a:p>
          <a:p>
            <a:r>
              <a:rPr lang="en-US" altLang="zh-CN" dirty="0"/>
              <a:t>GPR</a:t>
            </a:r>
          </a:p>
          <a:p>
            <a:r>
              <a:rPr lang="en-US" altLang="zh-CN" dirty="0"/>
              <a:t>ELM</a:t>
            </a:r>
          </a:p>
          <a:p>
            <a:r>
              <a:rPr lang="en-US" altLang="zh-CN" dirty="0"/>
              <a:t>DNN</a:t>
            </a:r>
          </a:p>
          <a:p>
            <a:r>
              <a:rPr lang="en-US" altLang="zh-CN" dirty="0"/>
              <a:t>RNN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D86E6D-BFE4-E23B-4EF5-45956586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4" t="33527" r="5582" b="12059"/>
          <a:stretch/>
        </p:blipFill>
        <p:spPr>
          <a:xfrm>
            <a:off x="1630017" y="4433278"/>
            <a:ext cx="5540340" cy="12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0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4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1284648" y="5391033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DCEA42-AA46-02B2-2088-0099CD57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247470"/>
            <a:ext cx="9570988" cy="10582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1284648" y="5391033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1E970-ACEE-639B-C60E-22D6CEDD1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044758"/>
            <a:ext cx="9497913" cy="12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466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有噪声寿命预测现状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A complete ensemble empirical mode decomposition with adaptive noise deep autoregressive recurrent neural network method for the whole life remaining useful life prediction of lithium‑ion batteries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2023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默认原始数据是带噪声的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D8F8DE-A427-445E-84DA-9255E9AD8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01" y="2476870"/>
            <a:ext cx="6241500" cy="43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2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1855104" y="2191519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050177" y="3747359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924624" y="3730172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3099276" y="3742539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337112" y="3089977"/>
            <a:ext cx="867769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2117148" y="3126478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9708984" y="3068786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0132324" y="2982718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44841" y="2465866"/>
            <a:ext cx="3424183" cy="14640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基于自回归递归神经网络的概率预测方法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DeepAR</a:t>
            </a:r>
            <a:endParaRPr lang="zh-CN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01069" y="205965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871326" y="40591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3005087" y="40591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2736925" y="40591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81404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AC7128-9E27-45C6-A780-4A2C51467969}"/>
              </a:ext>
            </a:extLst>
          </p:cNvPr>
          <p:cNvSpPr txBox="1"/>
          <p:nvPr/>
        </p:nvSpPr>
        <p:spPr>
          <a:xfrm>
            <a:off x="1023115" y="305942"/>
            <a:ext cx="9794514" cy="381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有噪声寿命预测现状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Source Sans Pro" panose="020B0503030403020204" pitchFamily="34" charset="0"/>
              </a:rPr>
              <a:t>An Adaptive Noise Reduction Approach for Remaining Useful Life Prediction of Lithium-Ion Batteries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2022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默认原始数据是带噪声的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38E205-D7B7-4019-83EC-2D6C72DD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67" y="2823099"/>
            <a:ext cx="5778536" cy="38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1238178" y="3470649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959110" y="277025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957643" y="3317233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957642" y="446572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5684869" y="2837906"/>
            <a:ext cx="661919" cy="2248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2521258" y="3700666"/>
            <a:ext cx="35140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8092009" y="2768794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8515349" y="2682726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实际结果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0D97D85-0533-47A5-9423-78031F5B58D5}"/>
              </a:ext>
            </a:extLst>
          </p:cNvPr>
          <p:cNvSpPr/>
          <p:nvPr/>
        </p:nvSpPr>
        <p:spPr>
          <a:xfrm>
            <a:off x="3789274" y="3679542"/>
            <a:ext cx="753375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56FE361-C864-4873-A366-5664929153FD}"/>
              </a:ext>
            </a:extLst>
          </p:cNvPr>
          <p:cNvSpPr/>
          <p:nvPr/>
        </p:nvSpPr>
        <p:spPr>
          <a:xfrm>
            <a:off x="4714818" y="277025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C3632A-59BD-4AF3-8D31-12F8D3551BBE}"/>
              </a:ext>
            </a:extLst>
          </p:cNvPr>
          <p:cNvSpPr/>
          <p:nvPr/>
        </p:nvSpPr>
        <p:spPr>
          <a:xfrm>
            <a:off x="3789274" y="3398022"/>
            <a:ext cx="753375" cy="28050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小波变换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AD1E3F5-695D-49A2-9C0D-C203AF449837}"/>
              </a:ext>
            </a:extLst>
          </p:cNvPr>
          <p:cNvSpPr/>
          <p:nvPr/>
        </p:nvSpPr>
        <p:spPr>
          <a:xfrm>
            <a:off x="4714818" y="3289494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5D965A1-F081-453E-9B46-F42BFA9E10F1}"/>
              </a:ext>
            </a:extLst>
          </p:cNvPr>
          <p:cNvSpPr/>
          <p:nvPr/>
        </p:nvSpPr>
        <p:spPr>
          <a:xfrm>
            <a:off x="4714818" y="4467109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3046BB9-EE93-4AB1-8D24-8EB6B2D7C923}"/>
              </a:ext>
            </a:extLst>
          </p:cNvPr>
          <p:cNvSpPr/>
          <p:nvPr/>
        </p:nvSpPr>
        <p:spPr>
          <a:xfrm>
            <a:off x="2971043" y="3943082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CA61859-2898-4B1D-A121-9E621F8DACD4}"/>
              </a:ext>
            </a:extLst>
          </p:cNvPr>
          <p:cNvSpPr/>
          <p:nvPr/>
        </p:nvSpPr>
        <p:spPr>
          <a:xfrm>
            <a:off x="4714818" y="394308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F23EDC-74C8-4EE4-8769-5F9B99428A99}"/>
              </a:ext>
            </a:extLst>
          </p:cNvPr>
          <p:cNvSpPr/>
          <p:nvPr/>
        </p:nvSpPr>
        <p:spPr>
          <a:xfrm>
            <a:off x="3144532" y="725158"/>
            <a:ext cx="5218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IMF1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可以代表主趋势退化，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IMF2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代表容量再生趋势，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IMF3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IMF4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代表随机干扰和噪声趋势</a:t>
            </a:r>
            <a:endParaRPr lang="zh-CN" altLang="en-US" dirty="0">
              <a:latin typeface="+mn-ea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57A4A7B-30C1-4CD9-BE80-D10444245B04}"/>
              </a:ext>
            </a:extLst>
          </p:cNvPr>
          <p:cNvSpPr/>
          <p:nvPr/>
        </p:nvSpPr>
        <p:spPr>
          <a:xfrm>
            <a:off x="6688106" y="3775311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RVM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4C3067E-92F9-466C-9672-57F7D2E22440}"/>
              </a:ext>
            </a:extLst>
          </p:cNvPr>
          <p:cNvSpPr/>
          <p:nvPr/>
        </p:nvSpPr>
        <p:spPr>
          <a:xfrm>
            <a:off x="6759641" y="2675531"/>
            <a:ext cx="872478" cy="4711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BF277B06-F463-40C5-B5EB-960EE65D2193}"/>
              </a:ext>
            </a:extLst>
          </p:cNvPr>
          <p:cNvSpPr/>
          <p:nvPr/>
        </p:nvSpPr>
        <p:spPr>
          <a:xfrm>
            <a:off x="5539666" y="3470648"/>
            <a:ext cx="306768" cy="1270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65CCC466-5BBC-45EB-B511-771BF5C16553}"/>
              </a:ext>
            </a:extLst>
          </p:cNvPr>
          <p:cNvSpPr/>
          <p:nvPr/>
        </p:nvSpPr>
        <p:spPr>
          <a:xfrm>
            <a:off x="5935162" y="4000942"/>
            <a:ext cx="661919" cy="2248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D5171D6-7709-4DDE-A635-312BA592BB07}"/>
              </a:ext>
            </a:extLst>
          </p:cNvPr>
          <p:cNvSpPr/>
          <p:nvPr/>
        </p:nvSpPr>
        <p:spPr>
          <a:xfrm>
            <a:off x="8092009" y="4019780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9665D5C-29B3-4674-941F-1619DB76D53C}"/>
              </a:ext>
            </a:extLst>
          </p:cNvPr>
          <p:cNvSpPr/>
          <p:nvPr/>
        </p:nvSpPr>
        <p:spPr>
          <a:xfrm>
            <a:off x="8515349" y="3933712"/>
            <a:ext cx="1115881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容量再生</a:t>
            </a:r>
            <a:r>
              <a:rPr lang="en-US" altLang="zh-CN" sz="1400" dirty="0"/>
              <a:t>,</a:t>
            </a:r>
            <a:r>
              <a:rPr lang="zh-CN" altLang="en-US" sz="1400" dirty="0"/>
              <a:t>噪声</a:t>
            </a:r>
          </a:p>
        </p:txBody>
      </p:sp>
    </p:spTree>
    <p:extLst>
      <p:ext uri="{BB962C8B-B14F-4D97-AF65-F5344CB8AC3E}">
        <p14:creationId xmlns:p14="http://schemas.microsoft.com/office/powerpoint/2010/main" val="26009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8538E-415A-4836-95EA-D1B2D7512AAF}"/>
              </a:ext>
            </a:extLst>
          </p:cNvPr>
          <p:cNvSpPr txBox="1"/>
          <p:nvPr/>
        </p:nvSpPr>
        <p:spPr>
          <a:xfrm>
            <a:off x="1023115" y="305942"/>
            <a:ext cx="9794514" cy="339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有噪声寿命预测现状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Remaining useful life prediction of lithium-ion batteries using CEEMDAN and WOA-SVR model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2022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默认原始数据是带噪声的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A501C2-6394-4B74-82C5-BEE5C0E2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79" y="2814221"/>
            <a:ext cx="5949021" cy="40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D609C2-FBA9-4A7A-BEFF-8467F70D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25" y="1277684"/>
            <a:ext cx="5229399" cy="347808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23846" y="2633794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795840" y="221146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795840" y="283557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795840" y="384746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IMFN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14204" y="2855193"/>
            <a:ext cx="1115881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2084444" y="284732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524483" y="2868008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086785" y="2752361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01069" y="205965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3112948" y="34512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3246709" y="34512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2978547" y="34512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94650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11594</TotalTime>
  <Words>404</Words>
  <Application>Microsoft Office PowerPoint</Application>
  <PresentationFormat>宽屏</PresentationFormat>
  <Paragraphs>111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JetBrains Mono</vt:lpstr>
      <vt:lpstr>等线</vt:lpstr>
      <vt:lpstr>等线 Light</vt:lpstr>
      <vt:lpstr>微软雅黑</vt:lpstr>
      <vt:lpstr>Arial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135</cp:revision>
  <dcterms:created xsi:type="dcterms:W3CDTF">2023-10-25T03:20:52Z</dcterms:created>
  <dcterms:modified xsi:type="dcterms:W3CDTF">2023-11-15T15:52:48Z</dcterms:modified>
</cp:coreProperties>
</file>