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275" r:id="rId3"/>
    <p:sldId id="276" r:id="rId4"/>
    <p:sldId id="273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178714" y="697796"/>
            <a:ext cx="9834572" cy="503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融入</a:t>
            </a:r>
            <a:r>
              <a:rPr lang="en-US" altLang="zh-CN" sz="2800" b="1" dirty="0"/>
              <a:t>EM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TLS/LS</a:t>
            </a:r>
            <a:r>
              <a:rPr lang="zh-CN" altLang="en-US" sz="2800" b="1" dirty="0"/>
              <a:t>预测电池寿命研究目的与意义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实际应用价值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现实中电池充放电数据不可避免会带有噪声（充放电干扰，环境，人为等因素），不同来源的电池数据所携带的噪声不尽相同甚至大相径庭，融合了</a:t>
            </a:r>
            <a:r>
              <a:rPr lang="en-US" altLang="zh-CN" sz="2000" dirty="0"/>
              <a:t>EM</a:t>
            </a:r>
            <a:r>
              <a:rPr lang="zh-CN" altLang="en-US" sz="2000" dirty="0"/>
              <a:t>的</a:t>
            </a:r>
            <a:r>
              <a:rPr lang="en-US" altLang="zh-CN" sz="2000" dirty="0"/>
              <a:t>TLS/LS</a:t>
            </a:r>
            <a:r>
              <a:rPr lang="zh-CN" altLang="en-US" sz="2000" dirty="0"/>
              <a:t>算法能将不同来源的电池噪声进行处理，更精准的进行电池寿命预测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泛化性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普通的电池寿命预测模型能接受的电池数据范围狭窄，一旦超出应用范围效果极差，融入了</a:t>
            </a:r>
            <a:r>
              <a:rPr lang="en-US" altLang="zh-CN" sz="2000" dirty="0"/>
              <a:t>EM</a:t>
            </a:r>
            <a:r>
              <a:rPr lang="zh-CN" altLang="en-US" sz="2000" dirty="0"/>
              <a:t>的</a:t>
            </a:r>
            <a:r>
              <a:rPr lang="en-US" altLang="zh-CN" sz="2000" dirty="0"/>
              <a:t>TLS/LS</a:t>
            </a:r>
            <a:r>
              <a:rPr lang="zh-CN" altLang="en-US" sz="2000" dirty="0"/>
              <a:t>能接纳不限数量的不同来源带噪声的电池数据集，有着较强的健壮性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589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4AD3E-3F16-9022-687F-9B901917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9E987-4EEB-0CCB-FA81-04F5BADE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649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114</cp:revision>
  <dcterms:created xsi:type="dcterms:W3CDTF">2023-04-25T08:55:07Z</dcterms:created>
  <dcterms:modified xsi:type="dcterms:W3CDTF">2023-09-19T05:37:56Z</dcterms:modified>
</cp:coreProperties>
</file>