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70F09-DB06-FFCB-32F3-8461B858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36280-4C6C-FA2F-FA50-D390AB29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2B12-6629-C590-5D3D-5C0D9F1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F72A0-23AC-8255-C9D8-32028C4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E999E-1A7D-23F2-C360-106D7E91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FCBE-A1CA-9C4B-6435-98C9B984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0A1F7-947B-0B2B-7A88-6A23A20E7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68E9F-4699-AE9C-83E7-132857CB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CE62A-BBA1-8BE6-ACC6-0A29974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74517-CE7B-A9CE-8E6C-01EF9E03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84505-767F-59D8-B38A-20FCB0B11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0A59A1-0CC5-BE65-2AAF-24B33E38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CEE37-7955-DC5A-70BB-E4A239EA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48B72-4B0D-5530-AEBC-1D89AEC6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68DFD-FC4F-CB5B-3088-375A997C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4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B1C57-FBBA-B16D-8F83-47C56CF3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55FBB-3642-EFFD-59F7-BA5BE7A3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DD107-3534-040C-8EF8-32E0E461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624AE-B8C1-EB01-22BB-828FA71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23A46-035A-7C3D-94EB-840F59A7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ADB18-6BBC-5462-403D-F7E1DD89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4EA9F-D404-830F-EAF1-402DE895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92630-AC68-E638-D534-8041F10C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1AF2F-F8B3-3DA8-9DB9-B56F56EF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20B02-C25A-6045-A688-DF3024C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28AEE-7D64-A3EE-A6A1-2F99878E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284DB-D86A-254D-D1B1-BBCA35340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B23C3-43EC-0AE0-B69D-2310649F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C24A0-7345-812F-4E2F-655920D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489D2-3059-EEBB-6819-7DEBACF1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6E188-526D-F309-E834-D0044CF9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5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ED63-9D2B-7F96-A93E-1927ACB0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73B7A-2FA0-AEA3-DA35-C1EBCE94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CECBA-9F52-7438-C05F-E915B0C6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CAA9E8-589E-B6CA-C848-0829D7E3F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C8F0A-1BC3-6D8A-DC6B-A6382D1BE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B6D0F-3053-8CB4-6AD3-A8E13BC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14C2F-803F-93C8-CAB5-F01ECE05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2F4CC1-482F-68E0-60DD-6726899E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9536-D2A9-AC35-234A-90D5FC7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D0977-AD0A-F29A-F97B-FD799788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401AE-3B83-E023-A8A2-93EB2B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B072E-6D8A-0EF6-60D9-98424554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E9E45B-AC9A-A74D-2A5E-A882542F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F100AA-0965-A2B1-0FBE-01C7BD26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4860F-7CAE-3AAB-E03F-21A62489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AAE2-A9FA-3AAE-88F3-23036D35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93279-481C-A5C9-57C3-081216F7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55ED5-9089-BD8D-5BFD-61078369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27162-2A84-20DF-EE2A-0F45FF3D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08F5E-1D92-9311-4135-49E6EA03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5ACAE-026C-9733-7CB5-F22128B9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78A7-C65D-4215-9EA4-1C608FB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D034E-6B5E-B8DA-DAC6-BDC6E17D4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3D9B5-BEDC-8760-C443-EE8DC1E6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014CA-87AE-6481-4E4A-F127B88A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68880-E30B-62B5-7660-D78EDA92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406B9-B6A2-CF78-52B1-2F34D18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8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91F24-7C02-F351-CD00-1B84D75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09FC-3023-3504-E223-989703D2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ACAC6-491A-1CED-B4D1-5F3153589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ED10-518F-49B8-8A25-08293A04F03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E8F00-C001-2D7D-7229-F3845608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3C99C-A97F-3B93-8338-CDFEEE5A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7D4D-D380-4637-BEDD-5BEB176A6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6F8117-37BB-22BC-9FA4-B1E4F5CA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3" y="1238529"/>
            <a:ext cx="7571102" cy="54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439839-26C7-15FE-8DA1-5BB5B68C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4" y="1334064"/>
            <a:ext cx="7332267" cy="52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09AB41-D3C0-ED47-029C-0053938D9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92" y="1340888"/>
            <a:ext cx="7399142" cy="5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9B7AEB-D7AC-6B8D-0357-0CE0A72D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16" y="1450069"/>
            <a:ext cx="7094568" cy="50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456383-2849-B968-6E38-61BFEAB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84" y="1441469"/>
            <a:ext cx="6190705" cy="464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215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9</cp:revision>
  <dcterms:created xsi:type="dcterms:W3CDTF">2023-11-26T03:15:13Z</dcterms:created>
  <dcterms:modified xsi:type="dcterms:W3CDTF">2023-11-28T10:55:45Z</dcterms:modified>
</cp:coreProperties>
</file>