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76" r:id="rId3"/>
    <p:sldId id="273" r:id="rId4"/>
    <p:sldId id="281" r:id="rId5"/>
    <p:sldId id="282" r:id="rId6"/>
    <p:sldId id="259" r:id="rId7"/>
    <p:sldId id="274" r:id="rId8"/>
    <p:sldId id="271" r:id="rId9"/>
    <p:sldId id="284" r:id="rId10"/>
    <p:sldId id="272" r:id="rId11"/>
    <p:sldId id="285" r:id="rId12"/>
    <p:sldId id="283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0.04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D63EF-1E78-6492-0A5B-D7EE5963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0.04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5A5FBE-7C04-024E-6FB5-CCD0D5075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83" y="1476482"/>
            <a:ext cx="6101833" cy="45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A7595F-0FDD-C192-96F6-8627F62C1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3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20062-0BC1-82C5-6022-D1D8D38A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32" y="1422693"/>
            <a:ext cx="6063735" cy="45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数据集随机打乱：</a:t>
                </a:r>
                <a:r>
                  <a:rPr lang="zh-CN" altLang="en-US" sz="2000" dirty="0"/>
                  <a:t>三个电池批次的数据集进行随机打乱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取值随机变化，设定三个批次电池数据集倍数为</a:t>
                </a:r>
                <a:r>
                  <a:rPr lang="en-US" altLang="zh-CN" sz="2000" dirty="0"/>
                  <a:t>10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blipFill>
                <a:blip r:embed="rId2"/>
                <a:stretch>
                  <a:fillRect l="-1176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2223786" y="736968"/>
                <a:ext cx="7744428" cy="207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实验注意事项：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std</a:t>
                </a:r>
                <a:r>
                  <a:rPr lang="zh-CN" altLang="en-US" sz="2000" b="1" dirty="0"/>
                  <a:t>计算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计算</a:t>
                </a:r>
                <a:r>
                  <a:rPr lang="en-US" altLang="zh-CN" sz="2000" dirty="0"/>
                  <a:t>std</a:t>
                </a:r>
                <a:r>
                  <a:rPr lang="zh-CN" altLang="zh-CN" sz="2000" dirty="0"/>
                  <a:t>的方法（设定均值为零）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w</a:t>
                </a:r>
                <a:r>
                  <a:rPr lang="zh-CN" altLang="en-US" sz="2000" b="1" dirty="0"/>
                  <a:t>和</a:t>
                </a: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初始值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给定</a:t>
                </a:r>
                <a:r>
                  <a:rPr lang="en-US" altLang="zh-CN" sz="2000" dirty="0"/>
                  <a:t>w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用原始的</a:t>
                </a:r>
                <a:r>
                  <a:rPr lang="en-US" altLang="zh-CN" sz="2000" dirty="0"/>
                  <a:t>TLS/LS</a:t>
                </a:r>
                <a:r>
                  <a:rPr lang="zh-CN" altLang="zh-CN" sz="2000" dirty="0"/>
                  <a:t>求得的模型系数作为初始值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退出循环条件</a:t>
                </a:r>
                <a:r>
                  <a:rPr lang="zh-CN" altLang="en-US" sz="2000" dirty="0"/>
                  <a:t>：两次迭代的</a:t>
                </a:r>
                <a:r>
                  <a:rPr lang="en-US" altLang="zh-CN" sz="2000" dirty="0"/>
                  <a:t>w/b</a:t>
                </a:r>
                <a:r>
                  <a:rPr lang="zh-CN" altLang="en-US" sz="2000" dirty="0"/>
                  <a:t>差不大于某个值（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000" dirty="0"/>
                  <a:t>）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6" y="736968"/>
                <a:ext cx="7744428" cy="2078389"/>
              </a:xfrm>
              <a:prstGeom prst="rect">
                <a:avLst/>
              </a:prstGeom>
              <a:blipFill>
                <a:blip r:embed="rId2"/>
                <a:stretch>
                  <a:fillRect l="-1654" r="-79" b="-4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86E42A1-8F16-43C2-9D7B-B216D4F15C04}"/>
              </a:ext>
            </a:extLst>
          </p:cNvPr>
          <p:cNvSpPr txBox="1"/>
          <p:nvPr/>
        </p:nvSpPr>
        <p:spPr>
          <a:xfrm>
            <a:off x="2173291" y="3590623"/>
            <a:ext cx="8648521" cy="1615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实验改进：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固定噪声比例</a:t>
            </a:r>
            <a:r>
              <a:rPr lang="zh-CN" altLang="en-US" sz="2000" dirty="0"/>
              <a:t>：设置几组不同</a:t>
            </a:r>
            <a:r>
              <a:rPr lang="en-US" altLang="zh-CN" sz="2000" dirty="0"/>
              <a:t>pattern</a:t>
            </a:r>
            <a:r>
              <a:rPr lang="zh-CN" altLang="en-US" sz="2000" dirty="0"/>
              <a:t>，固定噪声比例进行实验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训练集增大实验</a:t>
            </a:r>
            <a:r>
              <a:rPr lang="zh-CN" altLang="en-US" sz="2000" dirty="0"/>
              <a:t>：固定噪声水平、噪声比例，调整训练集比例大小进行实验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38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76326-B59B-0331-0473-14620299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50" y="1309929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456383-2849-B968-6E38-61BFEAB6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413876"/>
            <a:ext cx="6281283" cy="47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E4ED8-F83E-EF98-7F17-977D3FD6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6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40B27-F623-E0C7-030B-1EE5EC5CA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62" y="1610953"/>
            <a:ext cx="6027875" cy="4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3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893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JetBrains Mono</vt:lpstr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wuyan deng</cp:lastModifiedBy>
  <cp:revision>129</cp:revision>
  <dcterms:created xsi:type="dcterms:W3CDTF">2023-04-25T08:55:07Z</dcterms:created>
  <dcterms:modified xsi:type="dcterms:W3CDTF">2023-11-29T08:04:03Z</dcterms:modified>
</cp:coreProperties>
</file>