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  <p:sldId id="450" r:id="rId7"/>
    <p:sldId id="438" r:id="rId8"/>
    <p:sldId id="440" r:id="rId9"/>
    <p:sldId id="439" r:id="rId10"/>
    <p:sldId id="441" r:id="rId11"/>
    <p:sldId id="442" r:id="rId12"/>
    <p:sldId id="4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85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13999</TotalTime>
  <Words>259</Words>
  <Application>Microsoft Office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145</cp:revision>
  <dcterms:created xsi:type="dcterms:W3CDTF">2023-10-25T03:20:52Z</dcterms:created>
  <dcterms:modified xsi:type="dcterms:W3CDTF">2023-11-28T07:45:09Z</dcterms:modified>
</cp:coreProperties>
</file>