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2"/>
    <p:sldId id="353" r:id="rId3"/>
  </p:sldIdLst>
  <p:sldSz cx="12192000" cy="6858000"/>
  <p:notesSz cx="6858000" cy="9144000"/>
  <p:custDataLst>
    <p:tags r:id="rId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2023/11/17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2023/11/17</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2023/11/17</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2023/11/17</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2023/11/17</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2023/11/17</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4589780"/>
          </a:xfrm>
          <a:prstGeom prst="rect">
            <a:avLst/>
          </a:prstGeom>
          <a:noFill/>
        </p:spPr>
        <p:txBody>
          <a:bodyPr wrap="square" rtlCol="0" anchor="t">
            <a:noAutofit/>
          </a:bodyPr>
          <a:lstStyle/>
          <a:p>
            <a:r>
              <a:rPr sz="3200" dirty="0">
                <a:effectLst/>
                <a:latin typeface="Times New Roman" panose="02020603050405020304" charset="0"/>
                <a:ea typeface="等线" panose="02010600030101010101" charset="-122"/>
                <a:cs typeface="Times New Roman" panose="02020603050405020304" charset="0"/>
                <a:sym typeface="+mn-ea"/>
              </a:rPr>
              <a:t>Impedance-based forecasting of lithium-ion battery performance amid uneven usage</a:t>
            </a:r>
          </a:p>
          <a:p>
            <a:endParaRPr sz="3200" dirty="0">
              <a:effectLst/>
              <a:latin typeface="Times New Roman" panose="02020603050405020304" charset="0"/>
              <a:ea typeface="等线" panose="02010600030101010101" charset="-122"/>
              <a:cs typeface="Times New Roman" panose="02020603050405020304" charset="0"/>
              <a:sym typeface="+mn-ea"/>
            </a:endParaRPr>
          </a:p>
          <a:p>
            <a:endParaRPr lang="en-US" altLang="zh-CN" sz="2400" dirty="0">
              <a:effectLst/>
              <a:latin typeface="Times New Roman" panose="02020603050405020304" charset="0"/>
              <a:ea typeface="等线" panose="02010600030101010101" charset="-122"/>
              <a:cs typeface="Times New Roman" panose="02020603050405020304" charset="0"/>
              <a:sym typeface="+mn-ea"/>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·在未来循环协议和充电前立即进行的单一电化学阻抗谱测量的情况下，在不了解任何使用历史的情况下，未来的放电容量可以通过校准的不确定性进行预测</a:t>
            </a:r>
          </a:p>
          <a:p>
            <a:endParaRPr lang="en-US" altLang="zh-CN" sz="2400" dirty="0">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dirty="0">
                <a:effectLst/>
                <a:latin typeface="Times New Roman" panose="02020603050405020304" charset="0"/>
                <a:ea typeface="等线" panose="02010600030101010101" charset="-122"/>
                <a:cs typeface="Times New Roman" panose="02020603050405020304" charset="0"/>
                <a:sym typeface="+mn-ea"/>
              </a:rPr>
              <a:t>Data generation：</a:t>
            </a:r>
          </a:p>
        </p:txBody>
      </p:sp>
      <p:sp>
        <p:nvSpPr>
          <p:cNvPr id="3" name="文本框 2"/>
          <p:cNvSpPr txBox="1"/>
          <p:nvPr/>
        </p:nvSpPr>
        <p:spPr>
          <a:xfrm>
            <a:off x="910590" y="1345565"/>
            <a:ext cx="10412095" cy="4801314"/>
          </a:xfrm>
          <a:prstGeom prst="rect">
            <a:avLst/>
          </a:prstGeom>
          <a:noFill/>
        </p:spPr>
        <p:txBody>
          <a:bodyPr wrap="square" rtlCol="0" anchor="t">
            <a:spAutoFit/>
          </a:bodyPr>
          <a:lstStyle/>
          <a:p>
            <a:pPr algn="l">
              <a:buFont typeface="+mj-lt"/>
              <a:buAutoNum type="arabicPeriod"/>
            </a:pPr>
            <a:r>
              <a:rPr lang="zh-CN" altLang="en-US" b="1" i="0" dirty="0">
                <a:effectLst/>
                <a:latin typeface="Söhne"/>
              </a:rPr>
              <a:t>背景与研究意义：</a:t>
            </a:r>
            <a:endParaRPr lang="zh-CN" altLang="en-US" b="0" i="0" dirty="0">
              <a:effectLst/>
              <a:latin typeface="Söhne"/>
            </a:endParaRPr>
          </a:p>
          <a:p>
            <a:pPr marL="742950" lvl="1" indent="-285750" algn="l">
              <a:buFont typeface="+mj-lt"/>
              <a:buAutoNum type="arabicPeriod"/>
            </a:pPr>
            <a:r>
              <a:rPr lang="zh-CN" altLang="en-US" b="0" i="0" dirty="0">
                <a:effectLst/>
                <a:latin typeface="Söhne"/>
              </a:rPr>
              <a:t>研究的背景和现实问题</a:t>
            </a:r>
          </a:p>
          <a:p>
            <a:pPr marL="742950" lvl="1" indent="-285750" algn="l">
              <a:buFont typeface="+mj-lt"/>
              <a:buAutoNum type="arabicPeriod"/>
            </a:pPr>
            <a:r>
              <a:rPr lang="zh-CN" altLang="en-US" b="0" i="0" dirty="0">
                <a:effectLst/>
                <a:latin typeface="Söhne"/>
              </a:rPr>
              <a:t>研究的重要性和意义</a:t>
            </a:r>
          </a:p>
          <a:p>
            <a:pPr marL="742950" lvl="1" indent="-285750" algn="l">
              <a:buFont typeface="+mj-lt"/>
              <a:buAutoNum type="arabicPeriod"/>
            </a:pPr>
            <a:r>
              <a:rPr lang="zh-CN" altLang="en-US" b="0" i="0" dirty="0">
                <a:effectLst/>
                <a:latin typeface="Söhne"/>
              </a:rPr>
              <a:t>目前已有的相关研究成果</a:t>
            </a:r>
          </a:p>
          <a:p>
            <a:pPr algn="l">
              <a:buFont typeface="+mj-lt"/>
              <a:buAutoNum type="arabicPeriod"/>
            </a:pPr>
            <a:r>
              <a:rPr lang="zh-CN" altLang="en-US" b="1" i="0" dirty="0">
                <a:effectLst/>
                <a:latin typeface="Söhne"/>
              </a:rPr>
              <a:t>研究目标：</a:t>
            </a:r>
            <a:endParaRPr lang="zh-CN" altLang="en-US" b="0" i="0" dirty="0">
              <a:effectLst/>
              <a:latin typeface="Söhne"/>
            </a:endParaRPr>
          </a:p>
          <a:p>
            <a:pPr marL="742950" lvl="1" indent="-285750" algn="l">
              <a:buFont typeface="+mj-lt"/>
              <a:buAutoNum type="arabicPeriod"/>
            </a:pPr>
            <a:r>
              <a:rPr lang="zh-CN" altLang="en-US" b="0" i="0" dirty="0">
                <a:effectLst/>
                <a:latin typeface="Söhne"/>
              </a:rPr>
              <a:t>研究的具体目标和预期成果</a:t>
            </a:r>
          </a:p>
          <a:p>
            <a:pPr algn="l">
              <a:buFont typeface="+mj-lt"/>
              <a:buAutoNum type="arabicPeriod"/>
            </a:pPr>
            <a:r>
              <a:rPr lang="zh-CN" altLang="en-US" b="1" i="0" dirty="0">
                <a:effectLst/>
                <a:latin typeface="Söhne"/>
              </a:rPr>
              <a:t>研究内容和方法：</a:t>
            </a:r>
            <a:endParaRPr lang="zh-CN" altLang="en-US" b="0" i="0" dirty="0">
              <a:effectLst/>
              <a:latin typeface="Söhne"/>
            </a:endParaRPr>
          </a:p>
          <a:p>
            <a:pPr marL="742950" lvl="1" indent="-285750" algn="l">
              <a:buFont typeface="+mj-lt"/>
              <a:buAutoNum type="arabicPeriod"/>
            </a:pPr>
            <a:r>
              <a:rPr lang="zh-CN" altLang="en-US" b="0" i="0" dirty="0">
                <a:effectLst/>
                <a:latin typeface="Söhne"/>
              </a:rPr>
              <a:t>研究的主要内容</a:t>
            </a:r>
          </a:p>
          <a:p>
            <a:pPr marL="742950" lvl="1" indent="-285750" algn="l">
              <a:buFont typeface="+mj-lt"/>
              <a:buAutoNum type="arabicPeriod"/>
            </a:pPr>
            <a:r>
              <a:rPr lang="zh-CN" altLang="en-US" b="0" i="0" dirty="0">
                <a:effectLst/>
                <a:latin typeface="Söhne"/>
              </a:rPr>
              <a:t>采用的研究方法、技术和手段</a:t>
            </a:r>
          </a:p>
          <a:p>
            <a:pPr algn="l">
              <a:buFont typeface="+mj-lt"/>
              <a:buAutoNum type="arabicPeriod"/>
            </a:pPr>
            <a:r>
              <a:rPr lang="zh-CN" altLang="en-US" b="1" i="0" dirty="0">
                <a:effectLst/>
                <a:latin typeface="Söhne"/>
              </a:rPr>
              <a:t>研究计划与进度安排：</a:t>
            </a:r>
            <a:endParaRPr lang="zh-CN" altLang="en-US" b="0" i="0" dirty="0">
              <a:effectLst/>
              <a:latin typeface="Söhne"/>
            </a:endParaRPr>
          </a:p>
          <a:p>
            <a:pPr marL="742950" lvl="1" indent="-285750" algn="l">
              <a:buFont typeface="+mj-lt"/>
              <a:buAutoNum type="arabicPeriod"/>
            </a:pPr>
            <a:r>
              <a:rPr lang="zh-CN" altLang="en-US" b="0" i="0" dirty="0">
                <a:effectLst/>
                <a:latin typeface="Söhne"/>
              </a:rPr>
              <a:t>研究的计划和时间安排</a:t>
            </a:r>
          </a:p>
          <a:p>
            <a:pPr marL="742950" lvl="1" indent="-285750" algn="l">
              <a:buFont typeface="+mj-lt"/>
              <a:buAutoNum type="arabicPeriod"/>
            </a:pPr>
            <a:r>
              <a:rPr lang="zh-CN" altLang="en-US" b="0" i="0" dirty="0">
                <a:effectLst/>
                <a:latin typeface="Söhne"/>
              </a:rPr>
              <a:t>各个阶段的进度安排</a:t>
            </a:r>
          </a:p>
          <a:p>
            <a:pPr algn="l">
              <a:buFont typeface="+mj-lt"/>
              <a:buAutoNum type="arabicPeriod"/>
            </a:pPr>
            <a:r>
              <a:rPr lang="zh-CN" altLang="en-US" b="1" i="0" dirty="0">
                <a:effectLst/>
                <a:latin typeface="Söhne"/>
              </a:rPr>
              <a:t>预期创新点：</a:t>
            </a:r>
            <a:endParaRPr lang="zh-CN" altLang="en-US" b="0" i="0" dirty="0">
              <a:effectLst/>
              <a:latin typeface="Söhne"/>
            </a:endParaRPr>
          </a:p>
          <a:p>
            <a:pPr marL="742950" lvl="1" indent="-285750" algn="l">
              <a:buFont typeface="+mj-lt"/>
              <a:buAutoNum type="arabicPeriod"/>
            </a:pPr>
            <a:r>
              <a:rPr lang="zh-CN" altLang="en-US" b="0" i="0" dirty="0">
                <a:effectLst/>
                <a:latin typeface="Söhne"/>
              </a:rPr>
              <a:t>本研究预期能够取得的创新点或独特之处</a:t>
            </a:r>
          </a:p>
          <a:p>
            <a:pPr algn="l">
              <a:buFont typeface="+mj-lt"/>
              <a:buAutoNum type="arabicPeriod"/>
            </a:pPr>
            <a:r>
              <a:rPr lang="zh-CN" altLang="en-US" b="1" i="0" dirty="0">
                <a:effectLst/>
                <a:latin typeface="Söhne"/>
              </a:rPr>
              <a:t>存在的问题与挑战：</a:t>
            </a:r>
            <a:endParaRPr lang="zh-CN" altLang="en-US" b="0" i="0" dirty="0">
              <a:effectLst/>
              <a:latin typeface="Söhne"/>
            </a:endParaRPr>
          </a:p>
          <a:p>
            <a:pPr marL="742950" lvl="1" indent="-285750" algn="l">
              <a:buFont typeface="+mj-lt"/>
              <a:buAutoNum type="arabicPeriod"/>
            </a:pPr>
            <a:r>
              <a:rPr lang="zh-CN" altLang="en-US" b="0" i="0" dirty="0">
                <a:effectLst/>
                <a:latin typeface="Söhne"/>
              </a:rPr>
              <a:t>研究中可能会遇到的问题和挑战</a:t>
            </a:r>
          </a:p>
          <a:p>
            <a:pPr marL="742950" lvl="1" indent="-285750" algn="l">
              <a:buFont typeface="+mj-lt"/>
              <a:buAutoNum type="arabicPeriod"/>
            </a:pPr>
            <a:r>
              <a:rPr lang="zh-CN" altLang="en-US" b="0" i="0" dirty="0">
                <a:effectLst/>
                <a:latin typeface="Söhne"/>
              </a:rPr>
              <a:t>针对这些问题的</a:t>
            </a:r>
            <a:r>
              <a:rPr lang="zh-CN" altLang="en-US" b="0" i="0">
                <a:effectLst/>
                <a:latin typeface="Söhne"/>
              </a:rPr>
              <a:t>应对策略</a:t>
            </a:r>
            <a:endParaRPr lang="zh-CN" altLang="en-US" b="0" i="0" dirty="0">
              <a:effectLst/>
              <a:latin typeface="Söhn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345</TotalTime>
  <Words>122</Words>
  <Application>Microsoft Office PowerPoint</Application>
  <PresentationFormat>宽屏</PresentationFormat>
  <Paragraphs>22</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Söhne</vt:lpstr>
      <vt:lpstr>等线</vt:lpstr>
      <vt:lpstr>等线 Light</vt:lpstr>
      <vt:lpstr>宋体</vt:lpstr>
      <vt:lpstr>Arial</vt:lpstr>
      <vt:lpstr>Times New Roman</vt:lpstr>
      <vt:lpstr>dhucourse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wuyan deng</cp:lastModifiedBy>
  <cp:revision>605</cp:revision>
  <dcterms:created xsi:type="dcterms:W3CDTF">2020-05-07T06:59:00Z</dcterms:created>
  <dcterms:modified xsi:type="dcterms:W3CDTF">2023-11-17T04:04:15Z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