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73" r:id="rId4"/>
    <p:sldId id="281" r:id="rId5"/>
    <p:sldId id="277" r:id="rId6"/>
    <p:sldId id="286" r:id="rId7"/>
    <p:sldId id="289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其取值根据实际情况变化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blipFill>
                <a:blip r:embed="rId2"/>
                <a:stretch>
                  <a:fillRect l="-1227" b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/>
              <p:nvPr/>
            </p:nvSpPr>
            <p:spPr>
              <a:xfrm>
                <a:off x="3048000" y="2662637"/>
                <a:ext cx="6096000" cy="15327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（此处权值：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原始三批次电池的标准差为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，为了得到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2637"/>
                <a:ext cx="6096000" cy="1532727"/>
              </a:xfrm>
              <a:prstGeom prst="rect">
                <a:avLst/>
              </a:prstGeom>
              <a:blipFill>
                <a:blip r:embed="rId3"/>
                <a:stretch>
                  <a:fillRect l="-800" b="-32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6B2E9F1-5B3E-4806-A80A-25260C04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" t="1328" r="1650" b="1832"/>
          <a:stretch/>
        </p:blipFill>
        <p:spPr>
          <a:xfrm>
            <a:off x="645459" y="1547300"/>
            <a:ext cx="4705413" cy="3960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EE2CDD-8C27-4AAA-A5EE-C02FE332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328" r="1650" b="1832"/>
          <a:stretch/>
        </p:blipFill>
        <p:spPr>
          <a:xfrm>
            <a:off x="6544234" y="1547300"/>
            <a:ext cx="4705413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9E58B0-0E80-425C-B4B1-96B62B17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44" y="276638"/>
            <a:ext cx="2476846" cy="1066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0F5DE4-4CD7-4CCA-88FC-3025204D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0" y="1471501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885C8A-FB9E-419B-9226-6B40FDDA1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47" y="14715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20FFBFD-F7C6-4722-A674-64DDE105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3" y="385499"/>
            <a:ext cx="2838846" cy="10860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805FA-A833-4FD3-A66C-1D13372A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1501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0C81FD-C67C-42D6-B091-33C9949FE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1" y="14715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B22DAAD-3D23-43A8-9357-7C9D64E8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23" y="414078"/>
            <a:ext cx="2781688" cy="10574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E016FB-098A-4B67-A82B-DD3669FCD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6235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1EC77-E586-43AC-9099-61729EE2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8" y="1666234"/>
            <a:ext cx="5852172" cy="43891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73848-8DBB-46DC-9C9C-B299A810E703}"/>
              </a:ext>
            </a:extLst>
          </p:cNvPr>
          <p:cNvSpPr txBox="1"/>
          <p:nvPr/>
        </p:nvSpPr>
        <p:spPr>
          <a:xfrm>
            <a:off x="3092644" y="68410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j=[0,1…,19],times</a:t>
            </a:r>
            <a:r>
              <a:rPr lang="zh-CN" altLang="en-US" dirty="0"/>
              <a:t>是三个电池批次的标准差取值</a:t>
            </a:r>
          </a:p>
        </p:txBody>
      </p:sp>
    </p:spTree>
    <p:extLst>
      <p:ext uri="{BB962C8B-B14F-4D97-AF65-F5344CB8AC3E}">
        <p14:creationId xmlns:p14="http://schemas.microsoft.com/office/powerpoint/2010/main" val="25930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480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ji h</cp:lastModifiedBy>
  <cp:revision>125</cp:revision>
  <dcterms:created xsi:type="dcterms:W3CDTF">2023-04-25T08:55:07Z</dcterms:created>
  <dcterms:modified xsi:type="dcterms:W3CDTF">2023-06-25T10:15:00Z</dcterms:modified>
</cp:coreProperties>
</file>