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11F4B-AEB4-4F93-9418-91471B01C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3885BD-2E2C-4615-8738-CC31F311C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18797-8FF4-4BF4-8E4A-F9CD6FBF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1A1A1-A9D2-46CC-B429-21CFCBDB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6F2D8-CD47-4F9E-9116-11188A44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D5917-7B0A-4DF5-A02B-0AC526D9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8F3A01-8FF3-4569-B3E7-1330B92DE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2E544-02D2-44E9-9076-CFE43F14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AFDEC-1D34-4F50-BDDA-9EC1D3C5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D6DE3-5DF6-41F6-B449-61DE6C35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7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FBC4F3-E263-4037-A5B7-39A148D5C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BE1D6-BECC-4539-A1FE-D892C066B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2902F-8778-4500-A403-DFB40F0D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E1DD1-1DB8-449A-B638-FC82CBF3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49D3E-DB1A-4335-9854-C107D4A0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9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17C05-622D-4AE0-8942-88C934AC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5CD92-53F6-41DE-9327-C6B345F1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C9CD1-B155-461F-A694-0310BA96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3A21B-6F70-4AB4-BC80-3722775C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72E56-209B-46FF-9238-9E28BE7E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14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CCF9B-726D-45C4-8C2E-E3BA8C25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F7A56-5F2D-4882-A2B7-1395184E7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AD6D8-75C9-48FD-A2A4-52A76994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3AD12-FA62-4A04-92B5-D386D9A0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5D96E-A5CC-4496-9EF6-3D048348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08CCC-3DEF-4469-8051-B8A1F5FC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74A76-1FE0-4B09-807C-2D3C0D427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235F72-9B5A-453E-A432-7463E074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6AFA-EECC-4F3B-9362-D014BB9D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DA368-6FDE-4F48-BE32-B64067F0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33A8E3-1F50-44D3-972E-37F1CBE1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9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37E09-A2C7-4B44-BAF2-23C550D2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9CB40F-BA24-4F3C-9D22-7042F27D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E82A52-9E64-4A0E-BBE2-7B39BB726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D6C13-E97C-4181-8D63-127277F3A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D2D818-1978-4768-A181-103C79CF5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63A721-759D-466F-836A-8EB5232F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22C105-3BDA-420C-94A2-D6C9409A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BA1345-343F-4CA5-A75B-F35DCDF3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30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BAB5E-FD6F-4C55-85B3-29EBC5C9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2CBBC4-4D75-4289-875C-2D164121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7A2FB3-0CB9-41A0-9C34-086F55BD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4F39D9-1729-4881-9982-DD707C00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7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880E14-BFBB-44F6-8344-81DADA7D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A65D6-28AE-43BD-8F52-76A9D7CF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E3B357-DE9E-4D05-8F84-49E30E3D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7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0C7C9-F68B-4915-9225-50C0ECA9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940E4-E454-4F69-B54C-ECCBD395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F04D6D-3D21-47BA-AECE-7772EFFA9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492B3-0B1D-49E5-A3FA-D15760DB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0BDAE-5FFB-48DE-942A-53307D97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FD67A1-D6BB-4EC9-A7AA-3D9F888D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26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6FC01-96A4-46DF-92C7-82F771C6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0480F2-5AE4-4106-875B-55A68418F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67FDA-C59E-44F4-AC39-D2C62599E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ECFF77-EFEB-4A67-ADED-085DBCE6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E27FF-B633-439F-B338-34B2ABF7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7C5FA-53C2-4B39-B9FC-78FFFE59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3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6638F7-7AFE-4117-9A9E-C8085443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99BFE-8BA9-4718-B063-A5178CE3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3414F-EA54-4BFD-B26A-02D098141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C7E86-4E33-4655-AF7B-0AABD34EE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6F3CA-E2D4-4FA0-83F5-989B835CA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99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6B5D11D-5D3C-49C2-995E-B683915A6A3E}"/>
              </a:ext>
            </a:extLst>
          </p:cNvPr>
          <p:cNvCxnSpPr>
            <a:cxnSpLocks/>
          </p:cNvCxnSpPr>
          <p:nvPr/>
        </p:nvCxnSpPr>
        <p:spPr>
          <a:xfrm flipV="1">
            <a:off x="3162114" y="416679"/>
            <a:ext cx="0" cy="2545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C013353-F339-4D2B-9D8F-EDD2472ED2E1}"/>
              </a:ext>
            </a:extLst>
          </p:cNvPr>
          <p:cNvCxnSpPr>
            <a:cxnSpLocks/>
          </p:cNvCxnSpPr>
          <p:nvPr/>
        </p:nvCxnSpPr>
        <p:spPr>
          <a:xfrm>
            <a:off x="2736504" y="2420293"/>
            <a:ext cx="3015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457600CD-667D-40CF-8015-9668BA42E39D}"/>
              </a:ext>
            </a:extLst>
          </p:cNvPr>
          <p:cNvSpPr/>
          <p:nvPr/>
        </p:nvSpPr>
        <p:spPr>
          <a:xfrm>
            <a:off x="3721407" y="1365517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5C450A2-F7F0-4D29-9F51-466162EB580D}"/>
              </a:ext>
            </a:extLst>
          </p:cNvPr>
          <p:cNvSpPr/>
          <p:nvPr/>
        </p:nvSpPr>
        <p:spPr>
          <a:xfrm>
            <a:off x="3836811" y="1743915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97BA804B-F9BA-4C1B-8840-771AF65F63F9}"/>
              </a:ext>
            </a:extLst>
          </p:cNvPr>
          <p:cNvSpPr/>
          <p:nvPr/>
        </p:nvSpPr>
        <p:spPr>
          <a:xfrm>
            <a:off x="3490588" y="1442113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40ADCC02-5394-4522-A91F-05739CD2DA45}"/>
              </a:ext>
            </a:extLst>
          </p:cNvPr>
          <p:cNvSpPr/>
          <p:nvPr/>
        </p:nvSpPr>
        <p:spPr>
          <a:xfrm>
            <a:off x="3605996" y="2021315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7D9FCB4A-CBDC-45F3-8F5E-B17DFCD8CAE1}"/>
              </a:ext>
            </a:extLst>
          </p:cNvPr>
          <p:cNvSpPr/>
          <p:nvPr/>
        </p:nvSpPr>
        <p:spPr>
          <a:xfrm>
            <a:off x="3950006" y="1479255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9ABD2130-DDA0-46F9-A0E9-344E21ADCBD9}"/>
              </a:ext>
            </a:extLst>
          </p:cNvPr>
          <p:cNvSpPr/>
          <p:nvPr/>
        </p:nvSpPr>
        <p:spPr>
          <a:xfrm>
            <a:off x="4080953" y="1652837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FBC95576-C1AB-403F-939C-908F4AEABC27}"/>
              </a:ext>
            </a:extLst>
          </p:cNvPr>
          <p:cNvSpPr/>
          <p:nvPr/>
        </p:nvSpPr>
        <p:spPr>
          <a:xfrm>
            <a:off x="4196362" y="1356817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DC2E1AB9-568C-449B-9B1E-192B67724CB3}"/>
              </a:ext>
            </a:extLst>
          </p:cNvPr>
          <p:cNvSpPr/>
          <p:nvPr/>
        </p:nvSpPr>
        <p:spPr>
          <a:xfrm>
            <a:off x="4307996" y="1333336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FDAB1D5D-8E5E-41A5-86DF-80932B206B61}"/>
              </a:ext>
            </a:extLst>
          </p:cNvPr>
          <p:cNvSpPr/>
          <p:nvPr/>
        </p:nvSpPr>
        <p:spPr>
          <a:xfrm>
            <a:off x="4422742" y="1549976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3BD36FF5-494E-4DF5-BDB0-2954BCD16573}"/>
              </a:ext>
            </a:extLst>
          </p:cNvPr>
          <p:cNvSpPr/>
          <p:nvPr/>
        </p:nvSpPr>
        <p:spPr>
          <a:xfrm>
            <a:off x="4599292" y="811840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4EAAFF99-49EA-4F7D-9F4E-906180C526FD}"/>
              </a:ext>
            </a:extLst>
          </p:cNvPr>
          <p:cNvSpPr/>
          <p:nvPr/>
        </p:nvSpPr>
        <p:spPr>
          <a:xfrm>
            <a:off x="4480446" y="1171668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D6161A7-D7E9-4DD5-A71E-ED58DF6E2B29}"/>
              </a:ext>
            </a:extLst>
          </p:cNvPr>
          <p:cNvCxnSpPr>
            <a:cxnSpLocks/>
          </p:cNvCxnSpPr>
          <p:nvPr/>
        </p:nvCxnSpPr>
        <p:spPr>
          <a:xfrm flipV="1">
            <a:off x="2873589" y="839762"/>
            <a:ext cx="2530136" cy="14204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F073369-E0CE-4445-878A-20266DE253FF}"/>
              </a:ext>
            </a:extLst>
          </p:cNvPr>
          <p:cNvCxnSpPr>
            <a:cxnSpLocks/>
          </p:cNvCxnSpPr>
          <p:nvPr/>
        </p:nvCxnSpPr>
        <p:spPr>
          <a:xfrm flipV="1">
            <a:off x="2873589" y="988165"/>
            <a:ext cx="2530136" cy="11053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3DC95D4-0812-4860-9B18-86776BB726B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656997" y="927224"/>
            <a:ext cx="0" cy="33163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63C0CDF-39EF-45C7-88B6-19D50010722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48293" y="1557497"/>
            <a:ext cx="1352" cy="33163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1B9EDBA-25AF-4EA3-9B45-10F41C5049BC}"/>
              </a:ext>
            </a:extLst>
          </p:cNvPr>
          <p:cNvCxnSpPr>
            <a:cxnSpLocks/>
          </p:cNvCxnSpPr>
          <p:nvPr/>
        </p:nvCxnSpPr>
        <p:spPr>
          <a:xfrm flipV="1">
            <a:off x="6666548" y="3589385"/>
            <a:ext cx="0" cy="2425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73DC5D-2FED-40B3-921E-F2105832DE08}"/>
              </a:ext>
            </a:extLst>
          </p:cNvPr>
          <p:cNvCxnSpPr>
            <a:cxnSpLocks/>
          </p:cNvCxnSpPr>
          <p:nvPr/>
        </p:nvCxnSpPr>
        <p:spPr>
          <a:xfrm>
            <a:off x="6240938" y="5592999"/>
            <a:ext cx="3015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C33D25AE-4DFF-4346-8327-7D40F29B79AC}"/>
              </a:ext>
            </a:extLst>
          </p:cNvPr>
          <p:cNvSpPr/>
          <p:nvPr/>
        </p:nvSpPr>
        <p:spPr>
          <a:xfrm>
            <a:off x="7225841" y="4538223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6871AF0F-3DAE-426B-966D-DFB716B4D7CA}"/>
              </a:ext>
            </a:extLst>
          </p:cNvPr>
          <p:cNvSpPr/>
          <p:nvPr/>
        </p:nvSpPr>
        <p:spPr>
          <a:xfrm>
            <a:off x="7341245" y="4916621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074B7113-4A35-40CC-A212-8C916DF2B33D}"/>
              </a:ext>
            </a:extLst>
          </p:cNvPr>
          <p:cNvSpPr/>
          <p:nvPr/>
        </p:nvSpPr>
        <p:spPr>
          <a:xfrm>
            <a:off x="6995022" y="4614819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03237A38-F9E2-43EE-8DA6-7D2DBA07D4F5}"/>
              </a:ext>
            </a:extLst>
          </p:cNvPr>
          <p:cNvSpPr/>
          <p:nvPr/>
        </p:nvSpPr>
        <p:spPr>
          <a:xfrm>
            <a:off x="7110430" y="5194021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C90EED87-76A4-4F35-85EC-7257E84D2A8A}"/>
              </a:ext>
            </a:extLst>
          </p:cNvPr>
          <p:cNvSpPr/>
          <p:nvPr/>
        </p:nvSpPr>
        <p:spPr>
          <a:xfrm>
            <a:off x="7454440" y="4651961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5D664C00-E9E0-41F1-B494-322283679277}"/>
              </a:ext>
            </a:extLst>
          </p:cNvPr>
          <p:cNvSpPr/>
          <p:nvPr/>
        </p:nvSpPr>
        <p:spPr>
          <a:xfrm>
            <a:off x="7585387" y="4825543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F4203FD3-CD16-4BD9-917A-58660904E524}"/>
              </a:ext>
            </a:extLst>
          </p:cNvPr>
          <p:cNvSpPr/>
          <p:nvPr/>
        </p:nvSpPr>
        <p:spPr>
          <a:xfrm>
            <a:off x="7745474" y="4529523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59E3E362-5516-4F11-AA41-0DC2673546CB}"/>
              </a:ext>
            </a:extLst>
          </p:cNvPr>
          <p:cNvSpPr/>
          <p:nvPr/>
        </p:nvSpPr>
        <p:spPr>
          <a:xfrm>
            <a:off x="7974722" y="4402065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69B13688-11BA-4D99-AFA6-F5DC23AAE6DA}"/>
              </a:ext>
            </a:extLst>
          </p:cNvPr>
          <p:cNvSpPr/>
          <p:nvPr/>
        </p:nvSpPr>
        <p:spPr>
          <a:xfrm>
            <a:off x="7911115" y="4709653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B7E2CF00-6AA7-4C6A-BD16-7D3A8E4908C7}"/>
              </a:ext>
            </a:extLst>
          </p:cNvPr>
          <p:cNvSpPr/>
          <p:nvPr/>
        </p:nvSpPr>
        <p:spPr>
          <a:xfrm>
            <a:off x="8251135" y="3971841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5530DA46-0E46-48DA-8DA4-1B38B9298406}"/>
              </a:ext>
            </a:extLst>
          </p:cNvPr>
          <p:cNvSpPr/>
          <p:nvPr/>
        </p:nvSpPr>
        <p:spPr>
          <a:xfrm>
            <a:off x="8107793" y="4273350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E0C25091-91A4-4A76-8633-6F291B064BE0}"/>
              </a:ext>
            </a:extLst>
          </p:cNvPr>
          <p:cNvSpPr/>
          <p:nvPr/>
        </p:nvSpPr>
        <p:spPr>
          <a:xfrm>
            <a:off x="7330833" y="4692594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55320E44-5078-4624-8E0B-9C033581EA6E}"/>
              </a:ext>
            </a:extLst>
          </p:cNvPr>
          <p:cNvSpPr/>
          <p:nvPr/>
        </p:nvSpPr>
        <p:spPr>
          <a:xfrm>
            <a:off x="7444525" y="4854281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264EFC45-6B4B-4922-BF2A-6D2C848688EB}"/>
              </a:ext>
            </a:extLst>
          </p:cNvPr>
          <p:cNvSpPr/>
          <p:nvPr/>
        </p:nvSpPr>
        <p:spPr>
          <a:xfrm>
            <a:off x="7121526" y="4774804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A428A6C9-735F-4034-BEDE-A90C3ABD8A18}"/>
              </a:ext>
            </a:extLst>
          </p:cNvPr>
          <p:cNvSpPr/>
          <p:nvPr/>
        </p:nvSpPr>
        <p:spPr>
          <a:xfrm>
            <a:off x="6976750" y="4972221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C3E36608-CF5C-4291-B425-17E688DD8594}"/>
              </a:ext>
            </a:extLst>
          </p:cNvPr>
          <p:cNvSpPr/>
          <p:nvPr/>
        </p:nvSpPr>
        <p:spPr>
          <a:xfrm>
            <a:off x="7623115" y="4679565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AABCBDF4-5C3D-4493-9755-47983CAD7F88}"/>
              </a:ext>
            </a:extLst>
          </p:cNvPr>
          <p:cNvSpPr/>
          <p:nvPr/>
        </p:nvSpPr>
        <p:spPr>
          <a:xfrm>
            <a:off x="7773009" y="4802000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6280C62F-77D3-49B5-8B32-137D6FBB9889}"/>
              </a:ext>
            </a:extLst>
          </p:cNvPr>
          <p:cNvSpPr/>
          <p:nvPr/>
        </p:nvSpPr>
        <p:spPr>
          <a:xfrm>
            <a:off x="7869471" y="4557127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0268822A-970C-4BE4-85EC-57DC28AC9CD0}"/>
              </a:ext>
            </a:extLst>
          </p:cNvPr>
          <p:cNvSpPr/>
          <p:nvPr/>
        </p:nvSpPr>
        <p:spPr>
          <a:xfrm>
            <a:off x="7981105" y="4533646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7280D413-ECD7-4483-BA5F-B9A74E9D7DBD}"/>
              </a:ext>
            </a:extLst>
          </p:cNvPr>
          <p:cNvSpPr/>
          <p:nvPr/>
        </p:nvSpPr>
        <p:spPr>
          <a:xfrm>
            <a:off x="8112052" y="4672511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95F2A49C-4224-497D-B086-01EC96B461EC}"/>
              </a:ext>
            </a:extLst>
          </p:cNvPr>
          <p:cNvSpPr/>
          <p:nvPr/>
        </p:nvSpPr>
        <p:spPr>
          <a:xfrm>
            <a:off x="8256245" y="4273350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A266AAAC-26B5-4FEA-8399-3CC75236BED5}"/>
              </a:ext>
            </a:extLst>
          </p:cNvPr>
          <p:cNvSpPr/>
          <p:nvPr/>
        </p:nvSpPr>
        <p:spPr>
          <a:xfrm>
            <a:off x="8112052" y="4471831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1EFA0D62-A421-4ED2-9448-AE85AF4110B5}"/>
              </a:ext>
            </a:extLst>
          </p:cNvPr>
          <p:cNvSpPr/>
          <p:nvPr/>
        </p:nvSpPr>
        <p:spPr>
          <a:xfrm>
            <a:off x="8382453" y="4042238"/>
            <a:ext cx="115407" cy="3021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2DC2E96-876E-4797-81FE-CD4FC6C4EA1C}"/>
                  </a:ext>
                </a:extLst>
              </p:cNvPr>
              <p:cNvSpPr/>
              <p:nvPr/>
            </p:nvSpPr>
            <p:spPr>
              <a:xfrm>
                <a:off x="8403260" y="3967165"/>
                <a:ext cx="507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2DC2E96-876E-4797-81FE-CD4FC6C4E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260" y="3967165"/>
                <a:ext cx="50770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箭头: 右弧形 58">
            <a:extLst>
              <a:ext uri="{FF2B5EF4-FFF2-40B4-BE49-F238E27FC236}">
                <a16:creationId xmlns:a16="http://schemas.microsoft.com/office/drawing/2014/main" id="{2F5C616C-F5DC-45D8-A644-95079F31CBEF}"/>
              </a:ext>
            </a:extLst>
          </p:cNvPr>
          <p:cNvSpPr/>
          <p:nvPr/>
        </p:nvSpPr>
        <p:spPr>
          <a:xfrm>
            <a:off x="9329912" y="1545447"/>
            <a:ext cx="2530101" cy="3763958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箭头: 右弧形 59">
            <a:extLst>
              <a:ext uri="{FF2B5EF4-FFF2-40B4-BE49-F238E27FC236}">
                <a16:creationId xmlns:a16="http://schemas.microsoft.com/office/drawing/2014/main" id="{B37C8B3A-A5D6-42AA-84AD-FC49C5E7C2A8}"/>
              </a:ext>
            </a:extLst>
          </p:cNvPr>
          <p:cNvSpPr/>
          <p:nvPr/>
        </p:nvSpPr>
        <p:spPr>
          <a:xfrm rot="10800000">
            <a:off x="206402" y="1328807"/>
            <a:ext cx="2530101" cy="3763958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A21BB68-A99C-4581-83E6-B32CAEBC4EF2}"/>
                  </a:ext>
                </a:extLst>
              </p:cNvPr>
              <p:cNvSpPr/>
              <p:nvPr/>
            </p:nvSpPr>
            <p:spPr>
              <a:xfrm>
                <a:off x="5899243" y="1271473"/>
                <a:ext cx="301558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6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A21BB68-A99C-4581-83E6-B32CAEBC4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243" y="1271473"/>
                <a:ext cx="30155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40B5E9F-60B5-416F-9BBE-449B4CFA69DE}"/>
                  </a:ext>
                </a:extLst>
              </p:cNvPr>
              <p:cNvSpPr txBox="1"/>
              <p:nvPr/>
            </p:nvSpPr>
            <p:spPr>
              <a:xfrm>
                <a:off x="3505986" y="4679565"/>
                <a:ext cx="22454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600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40B5E9F-60B5-416F-9BBE-449B4CFA6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986" y="4679565"/>
                <a:ext cx="2245487" cy="646331"/>
              </a:xfrm>
              <a:prstGeom prst="rect">
                <a:avLst/>
              </a:prstGeom>
              <a:blipFill>
                <a:blip r:embed="rId4"/>
                <a:stretch>
                  <a:fillRect t="-14151" r="-7609" b="-35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92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DHU</cp:lastModifiedBy>
  <cp:revision>10</cp:revision>
  <dcterms:created xsi:type="dcterms:W3CDTF">2023-12-05T13:22:38Z</dcterms:created>
  <dcterms:modified xsi:type="dcterms:W3CDTF">2023-12-06T03:51:57Z</dcterms:modified>
</cp:coreProperties>
</file>