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81" r:id="rId6"/>
    <p:sldId id="28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535367"/>
            <a:ext cx="9369915" cy="261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A hybrid data-driven method for rapid prediction of lithium-ion battery capacity </a:t>
            </a:r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                                                               ——2022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E4B12F-E750-41B2-BC68-9C1E842C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4" y="470516"/>
            <a:ext cx="1048848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89316"/>
            <a:ext cx="9369915" cy="288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特征组成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候选特征：直接提取</a:t>
            </a:r>
            <a:r>
              <a:rPr lang="en-US" altLang="zh-CN" sz="2000" dirty="0"/>
              <a:t>+</a:t>
            </a:r>
            <a:r>
              <a:rPr lang="zh-CN" altLang="en-US" sz="2000" dirty="0"/>
              <a:t>小波变换重构后的特征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DE47ED-86DC-4764-9231-CBE2232E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25" y="2530135"/>
            <a:ext cx="4845629" cy="37189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86AE4B-EAF4-4DEC-9D94-CFDBEAB9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680" y="2179502"/>
            <a:ext cx="5153744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7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89316"/>
            <a:ext cx="9369915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RF</a:t>
            </a:r>
            <a:r>
              <a:rPr lang="zh-CN" altLang="en-US" sz="2800" b="1" dirty="0"/>
              <a:t>特征择优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4F17F2-88F4-4E0C-955F-ADD6B028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42" y="1459440"/>
            <a:ext cx="504895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502380"/>
            <a:ext cx="9206651" cy="3184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预测模型（时序预测）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滑动窗口长度大小：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近似熵：增加一个维度后生成新图案的概率，近似熵越大，生成新图案的概率越高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滑动窗口：近似熵最大值所对应的段维大小定义为最优滑动窗口大小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5217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89316"/>
            <a:ext cx="9369915" cy="554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LSTM and improved model</a:t>
            </a:r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思想：</a:t>
            </a:r>
            <a:r>
              <a:rPr lang="zh-CN" altLang="en-US" dirty="0"/>
              <a:t>统</a:t>
            </a:r>
            <a:r>
              <a:rPr lang="en-US" altLang="zh-CN" dirty="0"/>
              <a:t>LSTM</a:t>
            </a:r>
            <a:r>
              <a:rPr lang="zh-CN" altLang="en-US" dirty="0"/>
              <a:t>独立考虑输入信息和历史隐藏状态，不使输入信息学习历史信息</a:t>
            </a:r>
            <a:r>
              <a:rPr lang="en-US" altLang="zh-CN" dirty="0"/>
              <a:t>(</a:t>
            </a:r>
            <a:r>
              <a:rPr lang="zh-CN" altLang="en-US" dirty="0"/>
              <a:t>前一刻隐藏状态</a:t>
            </a:r>
            <a:r>
              <a:rPr lang="en-US" altLang="zh-CN" dirty="0"/>
              <a:t>)</a:t>
            </a:r>
            <a:r>
              <a:rPr lang="zh-CN" altLang="en-US" dirty="0"/>
              <a:t>的模式，不利于收敛。</a:t>
            </a:r>
            <a:r>
              <a:rPr lang="en-US" altLang="zh-CN" dirty="0" err="1"/>
              <a:t>Melis</a:t>
            </a:r>
            <a:r>
              <a:rPr lang="zh-CN" altLang="en-US" dirty="0"/>
              <a:t>等人认为上下文无关的输入表示可能是传统</a:t>
            </a:r>
            <a:r>
              <a:rPr lang="en-US" altLang="zh-CN" dirty="0"/>
              <a:t>LSTM</a:t>
            </a:r>
            <a:r>
              <a:rPr lang="zh-CN" altLang="en-US" dirty="0"/>
              <a:t>的瓶颈。如果允许输入信息与先前隐藏的状态充分交互，然后将交互的输入向量馈入</a:t>
            </a:r>
            <a:r>
              <a:rPr lang="en-US" altLang="zh-CN" dirty="0"/>
              <a:t>LSTM</a:t>
            </a:r>
            <a:r>
              <a:rPr lang="zh-CN" altLang="en-US" dirty="0"/>
              <a:t>单元，那么以这种方式处理数据可能会改善建模结果，在进行上下文交互时，还应考虑交互后的输入向量与原始输入向量之间的偏差。如果交互后的数据与原始数据的偏差过大，自然不会总能提高模型的有效性。因此，本文还将在其基础上增加一个判断机制，即每次交互后与原输入向量的相似度判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如果交互度过低，如果预先给定阈值，交互将提前结束，否则交互将继续进行，直到达到给定的交互轮数</a:t>
            </a:r>
            <a:r>
              <a:rPr lang="en-US" altLang="zh-CN" dirty="0"/>
              <a:t>r</a:t>
            </a:r>
            <a:r>
              <a:rPr lang="zh-CN" altLang="en-US" dirty="0"/>
              <a:t>为止，可以这样实现自适应交互。经过多次实验，发现余弦相似度可以更好的进行相似度判断，并将其应用于改进的</a:t>
            </a:r>
            <a:r>
              <a:rPr lang="en-US" altLang="zh-CN" dirty="0"/>
              <a:t>LSTM</a:t>
            </a:r>
            <a:r>
              <a:rPr lang="zh-CN" altLang="en-US" dirty="0"/>
              <a:t>中，余弦相似度计算公式如下</a:t>
            </a:r>
            <a:r>
              <a:rPr lang="en-US" altLang="zh-CN" dirty="0"/>
              <a:t>: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BA7256-319E-4502-A358-F982673D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41" y="5816258"/>
            <a:ext cx="5296639" cy="8859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8B12EE-6705-4961-B556-48D7471C4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80" y="933095"/>
            <a:ext cx="5239481" cy="4286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8673BD-27A9-42E3-B282-5FB99D2B0EA3}"/>
              </a:ext>
            </a:extLst>
          </p:cNvPr>
          <p:cNvSpPr/>
          <p:nvPr/>
        </p:nvSpPr>
        <p:spPr>
          <a:xfrm>
            <a:off x="5657208" y="1361780"/>
            <a:ext cx="6168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交互轮数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变换步骤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是一个关键参数，将借助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QGA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来确定。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03B5CD-F1D2-42AC-BEAE-D6793B99CA63}"/>
              </a:ext>
            </a:extLst>
          </p:cNvPr>
          <p:cNvSpPr/>
          <p:nvPr/>
        </p:nvSpPr>
        <p:spPr>
          <a:xfrm>
            <a:off x="7805769" y="5831795"/>
            <a:ext cx="2492990" cy="46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量子遗传算法参数优化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1580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854034-B3E6-4C1A-ADFE-FD772F48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35" y="827460"/>
            <a:ext cx="10097909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0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327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DHU</cp:lastModifiedBy>
  <cp:revision>10</cp:revision>
  <dcterms:created xsi:type="dcterms:W3CDTF">2023-10-25T03:20:52Z</dcterms:created>
  <dcterms:modified xsi:type="dcterms:W3CDTF">2023-10-25T04:52:47Z</dcterms:modified>
</cp:coreProperties>
</file>