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0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66" d="100"/>
          <a:sy n="66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5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230" y="1484630"/>
            <a:ext cx="10387330" cy="3268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Transformer Network for Remaining Useful Life Prediction of Lithium-Ion Batteries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使用变压器网络预测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RUL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我们采用了去噪自动编码器(DAE)来处理原始数据。然后，为了捕获时间信息并学习有用的特征，将重建序列输入变压器网络。最后，为了连接去噪和预测任务，我们将这两个任务合并到一个统一的框架中。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2965" y="1325880"/>
            <a:ext cx="10511155" cy="4835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RNN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预测的挑战：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(1)使用基于rnn的网络对序列数据进行循环建模，不仅训练时间成本高，而且由于长期依赖[32]-[34]而降低了性能;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(2)为了学习表示，原始数据直接输入到神经网络;然而，训练数据总是充满噪声，特别是当发生容量再生时。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高度动态和非线性的容量曲线影响基于rnn的方法[28]，[31]，[35]。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(3)在大多数方法中，数据去噪和模型预测是两个独立的任务;因此，两个任务之间的相关性被忽略[28]，[36]，[37]。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120" y="1368425"/>
            <a:ext cx="10414000" cy="4925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一个Transformer作为模型的主体，它有效地捕获序列的有用信息。为了从序列中学习趋势，Transformer的多头注意网络加速了神经网络的训练性能。据我们所知，这是第一个基于变压器的架构来预测锂离子电池领域的RUL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降噪自动编码器(DAE)具有从噪声原始数据中学习表示的强大能力，被用于重建输入数据。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最后，为了更好地泛化，我们提出了一个目标函数来连接去噪和预测，而不是分别解决这两个任务。学习过程在统一的框架中同时优化这两个任务。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060" y="1406525"/>
            <a:ext cx="10441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MLP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处理非线性退化，但不能处理来自输入序列的时间信息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RNN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LSTM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GRU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处理序列数据训练时间成本高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CNN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提高训练时间成本，但遇到了和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MLP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一样的问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题，在退化趋势下性能有限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transformer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：由于变形金刚在长序列建模中的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有效性和效率，我们探索使用它们来捕获RUL预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测中不同时间步的容量权重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降噪变压器(DeTransformer)网络，由四个部分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组成:输入和归一化，降噪，变压器和预测。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结构如图3所示。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93000" y="2800350"/>
            <a:ext cx="4699000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995" y="1442085"/>
            <a:ext cx="10335895" cy="5304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输入格式化：将其映射到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0-1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之间，DAE是一种无监督的有用特征学习方法，它从低维表示中重建输入数据，在这个过程中尽可能多地保留信息。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5995" y="2242820"/>
            <a:ext cx="4711700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1800" y="2522220"/>
            <a:ext cx="3486150" cy="45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09365" y="3429000"/>
            <a:ext cx="4660900" cy="98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Data generation：</a:t>
            </a:r>
            <a:endParaRPr lang="zh-CN" altLang="en-US" sz="320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390,&quot;width&quot;:740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0</TotalTime>
  <Words>1248</Words>
  <Application>WPS 演示</Application>
  <PresentationFormat>宽屏</PresentationFormat>
  <Paragraphs>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dhucourse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七月</cp:lastModifiedBy>
  <cp:revision>547</cp:revision>
  <dcterms:created xsi:type="dcterms:W3CDTF">2020-05-07T06:59:00Z</dcterms:created>
  <dcterms:modified xsi:type="dcterms:W3CDTF">2022-12-25T07:45:29Z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2052-11.1.0.12980</vt:lpwstr>
  </property>
</Properties>
</file>