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3"/>
    <p:sldId id="286" r:id="rId4"/>
    <p:sldId id="290" r:id="rId5"/>
    <p:sldId id="288" r:id="rId6"/>
    <p:sldId id="287" r:id="rId7"/>
    <p:sldId id="289" r:id="rId8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世洲" initials="黄" lastIdx="1" clrIdx="0"/>
  <p:cmAuthor id="2" name="Lenovo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/>
    <p:restoredTop sz="96405"/>
  </p:normalViewPr>
  <p:slideViewPr>
    <p:cSldViewPr snapToGrid="0" snapToObjects="1">
      <p:cViewPr varScale="1">
        <p:scale>
          <a:sx n="73" d="100"/>
          <a:sy n="73" d="100"/>
        </p:scale>
        <p:origin x="3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8C97-4C3E-274D-ADF9-06A9D5CCD4E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09642-7F20-7B44-AA23-5639F927B66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154864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22416"/>
            <a:ext cx="9144000" cy="11119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63AA19-5EE1-E14F-8F67-5DD820B5DD9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71CF-4B0D-884F-B66F-182E7711CDE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24293"/>
            <a:ext cx="920244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2" name="直线连接符 8"/>
          <p:cNvCxnSpPr/>
          <p:nvPr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9220200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FABD60-8210-8B47-AC0A-C3D8D0CC4B3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47ECF2-D59A-DF42-BC11-D7EA8F8B97B5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3F2449-682B-5647-A2CF-535336582DB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05840" y="1548765"/>
            <a:ext cx="10467975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Robust Battery Lifetime Prediction with Noisy Measurements by Total-Least-Squares Regression</a:t>
            </a:r>
            <a:endParaRPr lang="en-US" altLang="zh-CN" sz="32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  <a:p>
            <a:endParaRPr lang="en-US" altLang="zh-CN" sz="2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690" y="1520190"/>
            <a:ext cx="104609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输入特征的测量误差（会对电池寿命预测结果造成影响）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传统方法（最小化电池寿命预测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误差）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TLS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（最小化了与输入特征和预测结果相关的总误差）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1487" y="1562492"/>
            <a:ext cx="10432868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OLS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TLS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695" y="1380363"/>
            <a:ext cx="5032602" cy="8681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95" y="2877752"/>
            <a:ext cx="5032602" cy="7847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95" y="4530299"/>
            <a:ext cx="5032602" cy="1079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5505" y="1384664"/>
            <a:ext cx="1046099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数据处理：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个特征中手动选择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个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	    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对第一个特征和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取对数减少非线性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		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		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测试集：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30%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训练集：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70%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（研究模型鲁棒性的时候改变）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实验进行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次，样本独立随机选取，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rmse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选择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次实验的中位数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t="17018"/>
          <a:stretch>
            <a:fillRect/>
          </a:stretch>
        </p:blipFill>
        <p:spPr>
          <a:xfrm>
            <a:off x="2369560" y="2299062"/>
            <a:ext cx="7873250" cy="505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651" y="1491343"/>
            <a:ext cx="5355548" cy="326353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80810" y="1486535"/>
            <a:ext cx="4861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tls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优于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ols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740" y="0"/>
            <a:ext cx="504237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929" y="0"/>
            <a:ext cx="4972050" cy="3533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52754" y="3648891"/>
            <a:ext cx="553865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随着样本数增加预测准确度增加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使用少量样本时，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OLS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效果高于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TLS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COMMONDATA" val="eyJoZGlkIjoiZWNmMjNjYjIxNjIxYjA5ODk5MTE5NGIwODBhZGE3MjEifQ=="/>
  <p:tag name="KSO_WPP_MARK_KEY" val="37a53858-9e2f-4580-afbe-ea04600379f5"/>
</p:tagLst>
</file>

<file path=ppt/theme/theme1.xml><?xml version="1.0" encoding="utf-8"?>
<a:theme xmlns:a="http://schemas.openxmlformats.org/drawingml/2006/main" name="dhucour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400">
            <a:latin typeface="宋体" panose="02010600030101010101" pitchFamily="2" charset="-122"/>
            <a:ea typeface="宋体" panose="02010600030101010101" pitchFamily="2" charset="-122"/>
            <a:cs typeface="Times New Roman" panose="020206030504050203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dhucourse</Template>
  <TotalTime>0</TotalTime>
  <Words>321</Words>
  <Application>WPS 演示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Calibri</vt:lpstr>
      <vt:lpstr>dhucourse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Bo</dc:creator>
  <cp:lastModifiedBy>七月</cp:lastModifiedBy>
  <cp:revision>565</cp:revision>
  <dcterms:created xsi:type="dcterms:W3CDTF">2020-05-07T06:59:00Z</dcterms:created>
  <dcterms:modified xsi:type="dcterms:W3CDTF">2023-02-12T11:43:08Z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0BA66F4F4ABE4302B0E16CF718EF3BCA</vt:lpwstr>
  </property>
  <property fmtid="{D5CDD505-2E9C-101B-9397-08002B2CF9AE}" pid="3" name="KSOProductBuildVer">
    <vt:lpwstr>2052-11.1.0.13703</vt:lpwstr>
  </property>
</Properties>
</file>