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302" r:id="rId12"/>
    <p:sldId id="41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48CEC0-1087-4C1C-A0C5-A225BDC20D76}"/>
              </a:ext>
            </a:extLst>
          </p:cNvPr>
          <p:cNvSpPr/>
          <p:nvPr/>
        </p:nvSpPr>
        <p:spPr>
          <a:xfrm>
            <a:off x="186431" y="818744"/>
            <a:ext cx="11549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相互作用问题的传统统计方法是回归模型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[15]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。在回归模型中加入了一个估计两个相互作用变量相乘的系数。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如果一个自变量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(x1)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对因变量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的影响受到其他自变量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(x2)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的影响，则称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(x1, x2)[16]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之间存在交互作用。如果该系数在统计上显著，则两个变量中的一个会修正另一个变量与感兴趣的结果之间的影响。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当交互已知时，我们可以用反映机器学习策略中交互的单个“工程”特征替换交互特征，这与在预测器中添加交互项的传统回归模型相同。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决策树结构是由自上而下的递归分支规则组成的，因此树模型的设计包含了部分交互效应。该规则允许决策树分层。该方法考虑了变量之间的相互作用。具体来说，当一个变量被选择为内部节点时，如果分裂后的两个分支在后续的变量选择中表现出不同的行为，则可能存在变量之间交互的信息。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Wright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[[17]]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认为，树模型在模拟多个相互作用时，最初不能选择两个相互作用变量。它是一个内部节点，特别是当相互作用变量的边际效应较小时。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树形模型可以处理局部交互效应，但这种修改容易受到边际效应的影响。此外，随机森林由许多决策树组成。在构建树时，随机森林只选择一些变量作为节点。因此，每个树可能不包括交互变量，并且预测可能有偏差。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除了基于树的模型，还有许多机器学习策略，如支持向量机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(SVM)[3]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。支持向量机对缺失数据更敏感，在处理大数据时效率更高。人工神经网络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[19]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在结构复杂的情况下提供了令人满意的预测能力。人工神经网络优于逻辑回归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[20]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，可以应用于交通预测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[21]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，发生率清除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[22]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和环境研究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[23]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人工神经网络最关键的问题是网络的不可解释行为。</a:t>
            </a: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31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54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135990" y="592585"/>
            <a:ext cx="10758019" cy="5169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441907" y="2163266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113209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113209" y="21993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089865" y="372637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052753" y="2752544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007251" y="2718966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190046" y="3351132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1385738" y="2759870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1395068" y="1387643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011816" y="3284108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15386" y="3191274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5745349" y="4197217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214069" y="3922743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009223" y="3979641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6733537" y="4223760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7632464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061104" y="3975613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8744731" y="3969810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8564751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285267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9547760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9831015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7950781" y="1410453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189158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214069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5809337" y="4566951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352104" y="4579312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072869" y="1515873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360255" y="2215808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3452827" y="903923"/>
            <a:ext cx="6718187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427375" y="1287388"/>
            <a:ext cx="2574914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3502935" y="2414104"/>
            <a:ext cx="458486" cy="97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422221" y="277526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97F3E3A-8028-42A9-9C51-382B1562E90A}"/>
              </a:ext>
            </a:extLst>
          </p:cNvPr>
          <p:cNvSpPr/>
          <p:nvPr/>
        </p:nvSpPr>
        <p:spPr>
          <a:xfrm>
            <a:off x="2420685" y="305667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A7248B8-B6E4-4513-8D7F-38861ED0234A}"/>
              </a:ext>
            </a:extLst>
          </p:cNvPr>
          <p:cNvSpPr/>
          <p:nvPr/>
        </p:nvSpPr>
        <p:spPr>
          <a:xfrm>
            <a:off x="2420685" y="336902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DCDBDD-E845-4192-8336-E4A0EA861AC2}"/>
              </a:ext>
            </a:extLst>
          </p:cNvPr>
          <p:cNvSpPr/>
          <p:nvPr/>
        </p:nvSpPr>
        <p:spPr>
          <a:xfrm>
            <a:off x="4378833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Nhi1</a:t>
            </a:r>
            <a:endParaRPr lang="zh-CN" altLang="en-US" sz="11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A6A47B4-AB31-4E2D-B775-8307F58223D3}"/>
              </a:ext>
            </a:extLst>
          </p:cNvPr>
          <p:cNvSpPr/>
          <p:nvPr/>
        </p:nvSpPr>
        <p:spPr>
          <a:xfrm>
            <a:off x="4402177" y="219875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5BAFA6E-55AD-4BD2-A276-EC40735ACB51}"/>
              </a:ext>
            </a:extLst>
          </p:cNvPr>
          <p:cNvSpPr/>
          <p:nvPr/>
        </p:nvSpPr>
        <p:spPr>
          <a:xfrm>
            <a:off x="4378833" y="372576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NhiM</a:t>
            </a:r>
            <a:endParaRPr lang="zh-CN" altLang="en-US" sz="11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A6D23A4-AA8D-4CE8-9A3E-65329D529366}"/>
              </a:ext>
            </a:extLst>
          </p:cNvPr>
          <p:cNvSpPr/>
          <p:nvPr/>
        </p:nvSpPr>
        <p:spPr>
          <a:xfrm>
            <a:off x="4711189" y="277465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B9708-AD24-46B0-B1A2-8C806C4E45FA}"/>
              </a:ext>
            </a:extLst>
          </p:cNvPr>
          <p:cNvSpPr/>
          <p:nvPr/>
        </p:nvSpPr>
        <p:spPr>
          <a:xfrm>
            <a:off x="4709653" y="305606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D66F065-6620-491F-BB02-9514C256481D}"/>
              </a:ext>
            </a:extLst>
          </p:cNvPr>
          <p:cNvSpPr/>
          <p:nvPr/>
        </p:nvSpPr>
        <p:spPr>
          <a:xfrm>
            <a:off x="4709653" y="336841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0B01E458-4673-4C03-AB26-31E810109A38}"/>
              </a:ext>
            </a:extLst>
          </p:cNvPr>
          <p:cNvSpPr/>
          <p:nvPr/>
        </p:nvSpPr>
        <p:spPr>
          <a:xfrm>
            <a:off x="5214365" y="2730323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5940359" y="2006021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7603758" y="3346428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663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B32DC3-12D1-D6D5-6802-4EF1CC0C4E6F}"/>
              </a:ext>
            </a:extLst>
          </p:cNvPr>
          <p:cNvSpPr txBox="1"/>
          <p:nvPr/>
        </p:nvSpPr>
        <p:spPr>
          <a:xfrm>
            <a:off x="1023115" y="305942"/>
            <a:ext cx="9794514" cy="175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实验结果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BA0870-B859-5DDB-2348-ED5792C8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2352136"/>
            <a:ext cx="10207334" cy="1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426766-6DCC-453B-8755-CE9E0F04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50" y="3947882"/>
            <a:ext cx="7658100" cy="666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DB1C5D-2B72-40E1-BD66-CBEB4463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50" y="1847803"/>
            <a:ext cx="68294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2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8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7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76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79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4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02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77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6365</TotalTime>
  <Words>466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JetBrains Mono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91</cp:revision>
  <dcterms:created xsi:type="dcterms:W3CDTF">2023-10-25T03:20:52Z</dcterms:created>
  <dcterms:modified xsi:type="dcterms:W3CDTF">2023-11-08T14:07:28Z</dcterms:modified>
</cp:coreProperties>
</file>